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8.svg" ContentType="image/svg"/>
  <Override PartName="/ppt/media/image20.svg" ContentType="image/svg"/>
  <Override PartName="/ppt/media/image22.svg" ContentType="image/svg"/>
  <Override PartName="/ppt/media/image24.svg" ContentType="image/sv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43.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ata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6.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1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43.svg"/><Relationship Id="rId1" Type="http://schemas.openxmlformats.org/officeDocument/2006/relationships/image" Target="../media/image44.png"/><Relationship Id="rId6" Type="http://schemas.openxmlformats.org/officeDocument/2006/relationships/image" Target="../media/image33.svg"/><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48.png"/><Relationship Id="rId1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53.svg"/><Relationship Id="rId1" Type="http://schemas.openxmlformats.org/officeDocument/2006/relationships/image" Target="../media/image60.png"/><Relationship Id="rId6" Type="http://schemas.openxmlformats.org/officeDocument/2006/relationships/image" Target="../media/image57.svg"/><Relationship Id="rId5" Type="http://schemas.openxmlformats.org/officeDocument/2006/relationships/image" Target="../media/image62.png"/><Relationship Id="rId4" Type="http://schemas.openxmlformats.org/officeDocument/2006/relationships/image" Target="../media/image5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svg"/><Relationship Id="rId1"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105F8A-F2A6-4918-9F69-A2ACF59BD40B}"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7BCCCFC-2F6B-49CA-BBE6-D75D1A11E93D}">
      <dgm:prSet/>
      <dgm:spPr/>
      <dgm:t>
        <a:bodyPr/>
        <a:lstStyle/>
        <a:p>
          <a:pPr>
            <a:lnSpc>
              <a:spcPct val="100000"/>
            </a:lnSpc>
            <a:defRPr b="1"/>
          </a:pPr>
          <a:r>
            <a:rPr lang="en-US" dirty="0">
              <a:solidFill>
                <a:schemeClr val="bg1"/>
              </a:solidFill>
            </a:rPr>
            <a:t>Extreme inequality, poverty and crime</a:t>
          </a:r>
        </a:p>
      </dgm:t>
    </dgm:pt>
    <dgm:pt modelId="{49EBA9B9-FE5A-4147-9A4C-B108D0900CED}" type="parTrans" cxnId="{4E511BFE-6D18-41B1-90B6-2C928329D586}">
      <dgm:prSet/>
      <dgm:spPr/>
      <dgm:t>
        <a:bodyPr/>
        <a:lstStyle/>
        <a:p>
          <a:endParaRPr lang="en-US"/>
        </a:p>
      </dgm:t>
    </dgm:pt>
    <dgm:pt modelId="{726F1FA8-2E09-434E-B9BD-392C02B42DE7}" type="sibTrans" cxnId="{4E511BFE-6D18-41B1-90B6-2C928329D586}">
      <dgm:prSet/>
      <dgm:spPr/>
      <dgm:t>
        <a:bodyPr/>
        <a:lstStyle/>
        <a:p>
          <a:endParaRPr lang="en-US"/>
        </a:p>
      </dgm:t>
    </dgm:pt>
    <dgm:pt modelId="{9CC02E2B-563B-4980-91DB-592C9D3BE299}">
      <dgm:prSet/>
      <dgm:spPr/>
      <dgm:t>
        <a:bodyPr/>
        <a:lstStyle/>
        <a:p>
          <a:pPr>
            <a:lnSpc>
              <a:spcPct val="100000"/>
            </a:lnSpc>
            <a:defRPr b="1"/>
          </a:pPr>
          <a:r>
            <a:rPr lang="en-US" dirty="0">
              <a:solidFill>
                <a:schemeClr val="bg1"/>
              </a:solidFill>
            </a:rPr>
            <a:t>Food, water, farming, and hunger</a:t>
          </a:r>
        </a:p>
      </dgm:t>
    </dgm:pt>
    <dgm:pt modelId="{CBFF4A95-2178-404F-9677-66A2BCFF16C0}" type="parTrans" cxnId="{143D7B33-5ECA-43AC-B7D1-C8EEB548F135}">
      <dgm:prSet/>
      <dgm:spPr/>
      <dgm:t>
        <a:bodyPr/>
        <a:lstStyle/>
        <a:p>
          <a:endParaRPr lang="en-US"/>
        </a:p>
      </dgm:t>
    </dgm:pt>
    <dgm:pt modelId="{F9AAEEB9-C1A4-481D-A7BA-68203B8DBC5C}" type="sibTrans" cxnId="{143D7B33-5ECA-43AC-B7D1-C8EEB548F135}">
      <dgm:prSet/>
      <dgm:spPr/>
      <dgm:t>
        <a:bodyPr/>
        <a:lstStyle/>
        <a:p>
          <a:endParaRPr lang="en-US"/>
        </a:p>
      </dgm:t>
    </dgm:pt>
    <dgm:pt modelId="{AB26B977-F4A0-42C5-B9BA-B5477E38391D}">
      <dgm:prSet/>
      <dgm:spPr/>
      <dgm:t>
        <a:bodyPr/>
        <a:lstStyle/>
        <a:p>
          <a:pPr>
            <a:lnSpc>
              <a:spcPct val="100000"/>
            </a:lnSpc>
            <a:defRPr b="1"/>
          </a:pPr>
          <a:r>
            <a:rPr lang="en-US" dirty="0">
              <a:solidFill>
                <a:schemeClr val="bg1"/>
              </a:solidFill>
            </a:rPr>
            <a:t>Natural disasters </a:t>
          </a:r>
        </a:p>
      </dgm:t>
    </dgm:pt>
    <dgm:pt modelId="{D0B36296-0FAD-4D6B-A1A4-64780E1B04D1}" type="parTrans" cxnId="{0A55CEE3-5DCF-4C4D-B5DB-C1077FF32CF2}">
      <dgm:prSet/>
      <dgm:spPr/>
      <dgm:t>
        <a:bodyPr/>
        <a:lstStyle/>
        <a:p>
          <a:endParaRPr lang="en-US"/>
        </a:p>
      </dgm:t>
    </dgm:pt>
    <dgm:pt modelId="{FD1F9BC1-9E4A-4270-A948-B5118955B9F8}" type="sibTrans" cxnId="{0A55CEE3-5DCF-4C4D-B5DB-C1077FF32CF2}">
      <dgm:prSet/>
      <dgm:spPr/>
      <dgm:t>
        <a:bodyPr/>
        <a:lstStyle/>
        <a:p>
          <a:endParaRPr lang="en-US"/>
        </a:p>
      </dgm:t>
    </dgm:pt>
    <dgm:pt modelId="{381D706A-D76C-4F0D-8282-FA9708AAE5AF}">
      <dgm:prSet/>
      <dgm:spPr/>
      <dgm:t>
        <a:bodyPr/>
        <a:lstStyle/>
        <a:p>
          <a:pPr>
            <a:lnSpc>
              <a:spcPct val="100000"/>
            </a:lnSpc>
          </a:pPr>
          <a:r>
            <a:rPr lang="en-US" cap="all" baseline="0" dirty="0">
              <a:solidFill>
                <a:schemeClr val="bg1"/>
              </a:solidFill>
            </a:rPr>
            <a:t>2010 7.0 Earthquake</a:t>
          </a:r>
        </a:p>
      </dgm:t>
    </dgm:pt>
    <dgm:pt modelId="{FE37859C-3300-4323-AD1F-2D381FEC2680}" type="parTrans" cxnId="{B6BB69E2-94A4-4709-B4F9-D6C13C0A638A}">
      <dgm:prSet/>
      <dgm:spPr/>
      <dgm:t>
        <a:bodyPr/>
        <a:lstStyle/>
        <a:p>
          <a:endParaRPr lang="en-US"/>
        </a:p>
      </dgm:t>
    </dgm:pt>
    <dgm:pt modelId="{9945045D-1795-4E6B-AF8A-B8149061CF73}" type="sibTrans" cxnId="{B6BB69E2-94A4-4709-B4F9-D6C13C0A638A}">
      <dgm:prSet/>
      <dgm:spPr/>
      <dgm:t>
        <a:bodyPr/>
        <a:lstStyle/>
        <a:p>
          <a:endParaRPr lang="en-US"/>
        </a:p>
      </dgm:t>
    </dgm:pt>
    <dgm:pt modelId="{32491B6A-1131-45F0-9007-A8AF8730EDB7}">
      <dgm:prSet/>
      <dgm:spPr/>
      <dgm:t>
        <a:bodyPr/>
        <a:lstStyle/>
        <a:p>
          <a:pPr>
            <a:lnSpc>
              <a:spcPct val="100000"/>
            </a:lnSpc>
          </a:pPr>
          <a:r>
            <a:rPr lang="en-US" cap="all" baseline="0" dirty="0">
              <a:solidFill>
                <a:schemeClr val="bg1"/>
              </a:solidFill>
            </a:rPr>
            <a:t>2016 Hurricane Matthew (category 4)</a:t>
          </a:r>
        </a:p>
      </dgm:t>
    </dgm:pt>
    <dgm:pt modelId="{3519B5D5-6A30-482A-B5A6-73E707BD5D47}" type="parTrans" cxnId="{08242BC1-C614-4395-8C32-F3535665715C}">
      <dgm:prSet/>
      <dgm:spPr/>
      <dgm:t>
        <a:bodyPr/>
        <a:lstStyle/>
        <a:p>
          <a:endParaRPr lang="en-US"/>
        </a:p>
      </dgm:t>
    </dgm:pt>
    <dgm:pt modelId="{E5957834-D1E4-409A-973A-E7FA8D283EC8}" type="sibTrans" cxnId="{08242BC1-C614-4395-8C32-F3535665715C}">
      <dgm:prSet/>
      <dgm:spPr/>
      <dgm:t>
        <a:bodyPr/>
        <a:lstStyle/>
        <a:p>
          <a:endParaRPr lang="en-US"/>
        </a:p>
      </dgm:t>
    </dgm:pt>
    <dgm:pt modelId="{FA6A21F3-0BE6-443A-AB29-C35AACA76B05}">
      <dgm:prSet/>
      <dgm:spPr/>
      <dgm:t>
        <a:bodyPr/>
        <a:lstStyle/>
        <a:p>
          <a:pPr>
            <a:lnSpc>
              <a:spcPct val="100000"/>
            </a:lnSpc>
            <a:defRPr b="1"/>
          </a:pPr>
          <a:r>
            <a:rPr lang="en-US" dirty="0">
              <a:solidFill>
                <a:schemeClr val="bg1"/>
              </a:solidFill>
            </a:rPr>
            <a:t>Political instability </a:t>
          </a:r>
        </a:p>
      </dgm:t>
    </dgm:pt>
    <dgm:pt modelId="{418581A5-AA57-4724-A650-CA561EC7793F}" type="parTrans" cxnId="{9C5004A7-21E5-4F2C-BD05-F014D6C2DFF4}">
      <dgm:prSet/>
      <dgm:spPr/>
      <dgm:t>
        <a:bodyPr/>
        <a:lstStyle/>
        <a:p>
          <a:endParaRPr lang="en-US"/>
        </a:p>
      </dgm:t>
    </dgm:pt>
    <dgm:pt modelId="{3530957E-FDA0-4439-A9D1-69624106C347}" type="sibTrans" cxnId="{9C5004A7-21E5-4F2C-BD05-F014D6C2DFF4}">
      <dgm:prSet/>
      <dgm:spPr/>
      <dgm:t>
        <a:bodyPr/>
        <a:lstStyle/>
        <a:p>
          <a:endParaRPr lang="en-US"/>
        </a:p>
      </dgm:t>
    </dgm:pt>
    <dgm:pt modelId="{21C0CE08-1576-42EB-BCC6-7F2D133ED379}">
      <dgm:prSet/>
      <dgm:spPr/>
      <dgm:t>
        <a:bodyPr/>
        <a:lstStyle/>
        <a:p>
          <a:pPr>
            <a:lnSpc>
              <a:spcPct val="100000"/>
            </a:lnSpc>
          </a:pPr>
          <a:r>
            <a:rPr lang="en-US" cap="all" baseline="0" dirty="0">
              <a:solidFill>
                <a:schemeClr val="bg1"/>
              </a:solidFill>
            </a:rPr>
            <a:t>Depreciation of the gourde</a:t>
          </a:r>
        </a:p>
      </dgm:t>
    </dgm:pt>
    <dgm:pt modelId="{EED6673B-2B40-47A3-A8E6-2A1E554EDACB}" type="parTrans" cxnId="{2A78F2A3-A930-4071-9F02-90B772D9E388}">
      <dgm:prSet/>
      <dgm:spPr/>
      <dgm:t>
        <a:bodyPr/>
        <a:lstStyle/>
        <a:p>
          <a:endParaRPr lang="en-US"/>
        </a:p>
      </dgm:t>
    </dgm:pt>
    <dgm:pt modelId="{347CA4D6-DF04-4D5E-BE37-6DA207B8A393}" type="sibTrans" cxnId="{2A78F2A3-A930-4071-9F02-90B772D9E388}">
      <dgm:prSet/>
      <dgm:spPr/>
      <dgm:t>
        <a:bodyPr/>
        <a:lstStyle/>
        <a:p>
          <a:endParaRPr lang="en-US"/>
        </a:p>
      </dgm:t>
    </dgm:pt>
    <dgm:pt modelId="{B88455E2-BE3D-4BCE-8130-1ECF70F37E95}" type="pres">
      <dgm:prSet presAssocID="{35105F8A-F2A6-4918-9F69-A2ACF59BD40B}" presName="root" presStyleCnt="0">
        <dgm:presLayoutVars>
          <dgm:dir/>
          <dgm:resizeHandles val="exact"/>
        </dgm:presLayoutVars>
      </dgm:prSet>
      <dgm:spPr/>
    </dgm:pt>
    <dgm:pt modelId="{F5963DC9-B33E-4C79-B314-F0EE6824D173}" type="pres">
      <dgm:prSet presAssocID="{C7BCCCFC-2F6B-49CA-BBE6-D75D1A11E93D}" presName="compNode" presStyleCnt="0"/>
      <dgm:spPr/>
    </dgm:pt>
    <dgm:pt modelId="{4FF5FA21-A841-4013-B8CF-EE6A50B83F6B}" type="pres">
      <dgm:prSet presAssocID="{C7BCCCFC-2F6B-49CA-BBE6-D75D1A11E9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cuffs"/>
        </a:ext>
      </dgm:extLst>
    </dgm:pt>
    <dgm:pt modelId="{0FC6A384-F092-4598-B9E6-1E0FF39F5400}" type="pres">
      <dgm:prSet presAssocID="{C7BCCCFC-2F6B-49CA-BBE6-D75D1A11E93D}" presName="iconSpace" presStyleCnt="0"/>
      <dgm:spPr/>
    </dgm:pt>
    <dgm:pt modelId="{2905F134-6BB4-4C4B-B5CD-631F15C73062}" type="pres">
      <dgm:prSet presAssocID="{C7BCCCFC-2F6B-49CA-BBE6-D75D1A11E93D}" presName="parTx" presStyleLbl="revTx" presStyleIdx="0" presStyleCnt="8">
        <dgm:presLayoutVars>
          <dgm:chMax val="0"/>
          <dgm:chPref val="0"/>
        </dgm:presLayoutVars>
      </dgm:prSet>
      <dgm:spPr/>
    </dgm:pt>
    <dgm:pt modelId="{E806F35D-5594-40F7-AA32-1B6E1C1FDEFF}" type="pres">
      <dgm:prSet presAssocID="{C7BCCCFC-2F6B-49CA-BBE6-D75D1A11E93D}" presName="txSpace" presStyleCnt="0"/>
      <dgm:spPr/>
    </dgm:pt>
    <dgm:pt modelId="{B7301A7D-754A-42F8-94B5-AE610D04C0BE}" type="pres">
      <dgm:prSet presAssocID="{C7BCCCFC-2F6B-49CA-BBE6-D75D1A11E93D}" presName="desTx" presStyleLbl="revTx" presStyleIdx="1" presStyleCnt="8">
        <dgm:presLayoutVars/>
      </dgm:prSet>
      <dgm:spPr/>
    </dgm:pt>
    <dgm:pt modelId="{0987E9B0-4408-4838-B08C-16A31F52AC99}" type="pres">
      <dgm:prSet presAssocID="{726F1FA8-2E09-434E-B9BD-392C02B42DE7}" presName="sibTrans" presStyleCnt="0"/>
      <dgm:spPr/>
    </dgm:pt>
    <dgm:pt modelId="{EA71AD6A-404A-42DA-BD9A-ABA505DD3F62}" type="pres">
      <dgm:prSet presAssocID="{9CC02E2B-563B-4980-91DB-592C9D3BE299}" presName="compNode" presStyleCnt="0"/>
      <dgm:spPr/>
    </dgm:pt>
    <dgm:pt modelId="{A496BB29-AABE-4F1D-9A8E-23FBDD5F1BDE}" type="pres">
      <dgm:prSet presAssocID="{9CC02E2B-563B-4980-91DB-592C9D3BE2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oked Turkey"/>
        </a:ext>
      </dgm:extLst>
    </dgm:pt>
    <dgm:pt modelId="{A2FF4338-0D70-48D0-88B3-7511D098552E}" type="pres">
      <dgm:prSet presAssocID="{9CC02E2B-563B-4980-91DB-592C9D3BE299}" presName="iconSpace" presStyleCnt="0"/>
      <dgm:spPr/>
    </dgm:pt>
    <dgm:pt modelId="{6C4B7C70-8051-4119-90B7-96B44E862319}" type="pres">
      <dgm:prSet presAssocID="{9CC02E2B-563B-4980-91DB-592C9D3BE299}" presName="parTx" presStyleLbl="revTx" presStyleIdx="2" presStyleCnt="8">
        <dgm:presLayoutVars>
          <dgm:chMax val="0"/>
          <dgm:chPref val="0"/>
        </dgm:presLayoutVars>
      </dgm:prSet>
      <dgm:spPr/>
    </dgm:pt>
    <dgm:pt modelId="{05D08AC0-C51E-49AB-9D8A-B2CFF43A118A}" type="pres">
      <dgm:prSet presAssocID="{9CC02E2B-563B-4980-91DB-592C9D3BE299}" presName="txSpace" presStyleCnt="0"/>
      <dgm:spPr/>
    </dgm:pt>
    <dgm:pt modelId="{75D5FA08-6E15-4846-95C2-3DCAEDE886DD}" type="pres">
      <dgm:prSet presAssocID="{9CC02E2B-563B-4980-91DB-592C9D3BE299}" presName="desTx" presStyleLbl="revTx" presStyleIdx="3" presStyleCnt="8">
        <dgm:presLayoutVars/>
      </dgm:prSet>
      <dgm:spPr/>
    </dgm:pt>
    <dgm:pt modelId="{B1460246-B848-478F-85BD-9DEFF753A1FC}" type="pres">
      <dgm:prSet presAssocID="{F9AAEEB9-C1A4-481D-A7BA-68203B8DBC5C}" presName="sibTrans" presStyleCnt="0"/>
      <dgm:spPr/>
    </dgm:pt>
    <dgm:pt modelId="{04CF75AC-30B7-4626-9B16-570566CADC92}" type="pres">
      <dgm:prSet presAssocID="{AB26B977-F4A0-42C5-B9BA-B5477E38391D}" presName="compNode" presStyleCnt="0"/>
      <dgm:spPr/>
    </dgm:pt>
    <dgm:pt modelId="{9479F5B6-A9C6-4F2A-ADB6-CDE8D09B3ABB}" type="pres">
      <dgm:prSet presAssocID="{AB26B977-F4A0-42C5-B9BA-B5477E3839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bolt"/>
        </a:ext>
      </dgm:extLst>
    </dgm:pt>
    <dgm:pt modelId="{04EB5761-74C1-4242-BBE6-B91B9E3A5EF0}" type="pres">
      <dgm:prSet presAssocID="{AB26B977-F4A0-42C5-B9BA-B5477E38391D}" presName="iconSpace" presStyleCnt="0"/>
      <dgm:spPr/>
    </dgm:pt>
    <dgm:pt modelId="{78653C32-5100-4C5F-B058-3C7E25CEBD6E}" type="pres">
      <dgm:prSet presAssocID="{AB26B977-F4A0-42C5-B9BA-B5477E38391D}" presName="parTx" presStyleLbl="revTx" presStyleIdx="4" presStyleCnt="8">
        <dgm:presLayoutVars>
          <dgm:chMax val="0"/>
          <dgm:chPref val="0"/>
        </dgm:presLayoutVars>
      </dgm:prSet>
      <dgm:spPr/>
    </dgm:pt>
    <dgm:pt modelId="{C61A0524-13A0-4392-9350-A1768D034980}" type="pres">
      <dgm:prSet presAssocID="{AB26B977-F4A0-42C5-B9BA-B5477E38391D}" presName="txSpace" presStyleCnt="0"/>
      <dgm:spPr/>
    </dgm:pt>
    <dgm:pt modelId="{E9AE3D69-EB5F-46C2-ACC4-89D4628AD6C1}" type="pres">
      <dgm:prSet presAssocID="{AB26B977-F4A0-42C5-B9BA-B5477E38391D}" presName="desTx" presStyleLbl="revTx" presStyleIdx="5" presStyleCnt="8">
        <dgm:presLayoutVars/>
      </dgm:prSet>
      <dgm:spPr/>
    </dgm:pt>
    <dgm:pt modelId="{FA3BE3C6-A6F1-4C67-91DD-805E9BD1F15B}" type="pres">
      <dgm:prSet presAssocID="{FD1F9BC1-9E4A-4270-A948-B5118955B9F8}" presName="sibTrans" presStyleCnt="0"/>
      <dgm:spPr/>
    </dgm:pt>
    <dgm:pt modelId="{9C9C9A31-BDDD-46DB-A65A-7751B56F7124}" type="pres">
      <dgm:prSet presAssocID="{FA6A21F3-0BE6-443A-AB29-C35AACA76B05}" presName="compNode" presStyleCnt="0"/>
      <dgm:spPr/>
    </dgm:pt>
    <dgm:pt modelId="{4FC2D979-8D7E-4912-BFE8-D32666F0F3BA}" type="pres">
      <dgm:prSet presAssocID="{FA6A21F3-0BE6-443A-AB29-C35AACA7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EE557AE0-97BD-498F-9EDB-05F31C4811B8}" type="pres">
      <dgm:prSet presAssocID="{FA6A21F3-0BE6-443A-AB29-C35AACA76B05}" presName="iconSpace" presStyleCnt="0"/>
      <dgm:spPr/>
    </dgm:pt>
    <dgm:pt modelId="{1020C256-CC06-4E78-B178-5D02B40A7FCB}" type="pres">
      <dgm:prSet presAssocID="{FA6A21F3-0BE6-443A-AB29-C35AACA76B05}" presName="parTx" presStyleLbl="revTx" presStyleIdx="6" presStyleCnt="8">
        <dgm:presLayoutVars>
          <dgm:chMax val="0"/>
          <dgm:chPref val="0"/>
        </dgm:presLayoutVars>
      </dgm:prSet>
      <dgm:spPr/>
    </dgm:pt>
    <dgm:pt modelId="{08F6736E-6D96-47E9-B51F-413FE8A004FD}" type="pres">
      <dgm:prSet presAssocID="{FA6A21F3-0BE6-443A-AB29-C35AACA76B05}" presName="txSpace" presStyleCnt="0"/>
      <dgm:spPr/>
    </dgm:pt>
    <dgm:pt modelId="{BF0D7082-8819-49EF-A72A-6018F272FEBA}" type="pres">
      <dgm:prSet presAssocID="{FA6A21F3-0BE6-443A-AB29-C35AACA76B05}" presName="desTx" presStyleLbl="revTx" presStyleIdx="7" presStyleCnt="8">
        <dgm:presLayoutVars/>
      </dgm:prSet>
      <dgm:spPr/>
    </dgm:pt>
  </dgm:ptLst>
  <dgm:cxnLst>
    <dgm:cxn modelId="{DAE65114-5CFB-604A-BD78-BB992533F3ED}" type="presOf" srcId="{32491B6A-1131-45F0-9007-A8AF8730EDB7}" destId="{E9AE3D69-EB5F-46C2-ACC4-89D4628AD6C1}" srcOrd="0" destOrd="1" presId="urn:microsoft.com/office/officeart/2018/5/layout/CenteredIconLabelDescriptionList"/>
    <dgm:cxn modelId="{1458271D-F87A-0742-B4D0-987FAACDDF1C}" type="presOf" srcId="{C7BCCCFC-2F6B-49CA-BBE6-D75D1A11E93D}" destId="{2905F134-6BB4-4C4B-B5CD-631F15C73062}" srcOrd="0" destOrd="0" presId="urn:microsoft.com/office/officeart/2018/5/layout/CenteredIconLabelDescriptionList"/>
    <dgm:cxn modelId="{8618FE1E-C184-684C-A6CA-85F42AB7E153}" type="presOf" srcId="{AB26B977-F4A0-42C5-B9BA-B5477E38391D}" destId="{78653C32-5100-4C5F-B058-3C7E25CEBD6E}" srcOrd="0" destOrd="0" presId="urn:microsoft.com/office/officeart/2018/5/layout/CenteredIconLabelDescriptionList"/>
    <dgm:cxn modelId="{143D7B33-5ECA-43AC-B7D1-C8EEB548F135}" srcId="{35105F8A-F2A6-4918-9F69-A2ACF59BD40B}" destId="{9CC02E2B-563B-4980-91DB-592C9D3BE299}" srcOrd="1" destOrd="0" parTransId="{CBFF4A95-2178-404F-9677-66A2BCFF16C0}" sibTransId="{F9AAEEB9-C1A4-481D-A7BA-68203B8DBC5C}"/>
    <dgm:cxn modelId="{A8F52468-526F-AA4C-9FF0-854F305BA6A1}" type="presOf" srcId="{21C0CE08-1576-42EB-BCC6-7F2D133ED379}" destId="{BF0D7082-8819-49EF-A72A-6018F272FEBA}" srcOrd="0" destOrd="0" presId="urn:microsoft.com/office/officeart/2018/5/layout/CenteredIconLabelDescriptionList"/>
    <dgm:cxn modelId="{2A78F2A3-A930-4071-9F02-90B772D9E388}" srcId="{FA6A21F3-0BE6-443A-AB29-C35AACA76B05}" destId="{21C0CE08-1576-42EB-BCC6-7F2D133ED379}" srcOrd="0" destOrd="0" parTransId="{EED6673B-2B40-47A3-A8E6-2A1E554EDACB}" sibTransId="{347CA4D6-DF04-4D5E-BE37-6DA207B8A393}"/>
    <dgm:cxn modelId="{9C5004A7-21E5-4F2C-BD05-F014D6C2DFF4}" srcId="{35105F8A-F2A6-4918-9F69-A2ACF59BD40B}" destId="{FA6A21F3-0BE6-443A-AB29-C35AACA76B05}" srcOrd="3" destOrd="0" parTransId="{418581A5-AA57-4724-A650-CA561EC7793F}" sibTransId="{3530957E-FDA0-4439-A9D1-69624106C347}"/>
    <dgm:cxn modelId="{387EC8AF-C900-514F-919C-885FB838208D}" type="presOf" srcId="{9CC02E2B-563B-4980-91DB-592C9D3BE299}" destId="{6C4B7C70-8051-4119-90B7-96B44E862319}" srcOrd="0" destOrd="0" presId="urn:microsoft.com/office/officeart/2018/5/layout/CenteredIconLabelDescriptionList"/>
    <dgm:cxn modelId="{A21BF6BA-96D6-C540-8A97-BC2B20C8675E}" type="presOf" srcId="{381D706A-D76C-4F0D-8282-FA9708AAE5AF}" destId="{E9AE3D69-EB5F-46C2-ACC4-89D4628AD6C1}" srcOrd="0" destOrd="0" presId="urn:microsoft.com/office/officeart/2018/5/layout/CenteredIconLabelDescriptionList"/>
    <dgm:cxn modelId="{08242BC1-C614-4395-8C32-F3535665715C}" srcId="{AB26B977-F4A0-42C5-B9BA-B5477E38391D}" destId="{32491B6A-1131-45F0-9007-A8AF8730EDB7}" srcOrd="1" destOrd="0" parTransId="{3519B5D5-6A30-482A-B5A6-73E707BD5D47}" sibTransId="{E5957834-D1E4-409A-973A-E7FA8D283EC8}"/>
    <dgm:cxn modelId="{E4C380D4-7BDE-014F-813D-58A43AB161D3}" type="presOf" srcId="{35105F8A-F2A6-4918-9F69-A2ACF59BD40B}" destId="{B88455E2-BE3D-4BCE-8130-1ECF70F37E95}" srcOrd="0" destOrd="0" presId="urn:microsoft.com/office/officeart/2018/5/layout/CenteredIconLabelDescriptionList"/>
    <dgm:cxn modelId="{B6BB69E2-94A4-4709-B4F9-D6C13C0A638A}" srcId="{AB26B977-F4A0-42C5-B9BA-B5477E38391D}" destId="{381D706A-D76C-4F0D-8282-FA9708AAE5AF}" srcOrd="0" destOrd="0" parTransId="{FE37859C-3300-4323-AD1F-2D381FEC2680}" sibTransId="{9945045D-1795-4E6B-AF8A-B8149061CF73}"/>
    <dgm:cxn modelId="{0A55CEE3-5DCF-4C4D-B5DB-C1077FF32CF2}" srcId="{35105F8A-F2A6-4918-9F69-A2ACF59BD40B}" destId="{AB26B977-F4A0-42C5-B9BA-B5477E38391D}" srcOrd="2" destOrd="0" parTransId="{D0B36296-0FAD-4D6B-A1A4-64780E1B04D1}" sibTransId="{FD1F9BC1-9E4A-4270-A948-B5118955B9F8}"/>
    <dgm:cxn modelId="{D4CDD6E9-7A33-7041-9987-96A35BBCDC55}" type="presOf" srcId="{FA6A21F3-0BE6-443A-AB29-C35AACA76B05}" destId="{1020C256-CC06-4E78-B178-5D02B40A7FCB}" srcOrd="0" destOrd="0" presId="urn:microsoft.com/office/officeart/2018/5/layout/CenteredIconLabelDescriptionList"/>
    <dgm:cxn modelId="{4E511BFE-6D18-41B1-90B6-2C928329D586}" srcId="{35105F8A-F2A6-4918-9F69-A2ACF59BD40B}" destId="{C7BCCCFC-2F6B-49CA-BBE6-D75D1A11E93D}" srcOrd="0" destOrd="0" parTransId="{49EBA9B9-FE5A-4147-9A4C-B108D0900CED}" sibTransId="{726F1FA8-2E09-434E-B9BD-392C02B42DE7}"/>
    <dgm:cxn modelId="{D37F8C3E-5D32-B14E-9FA5-20B68C8FDF0B}" type="presParOf" srcId="{B88455E2-BE3D-4BCE-8130-1ECF70F37E95}" destId="{F5963DC9-B33E-4C79-B314-F0EE6824D173}" srcOrd="0" destOrd="0" presId="urn:microsoft.com/office/officeart/2018/5/layout/CenteredIconLabelDescriptionList"/>
    <dgm:cxn modelId="{B31BF76C-C343-DB40-B51E-0B6CBF4B1F11}" type="presParOf" srcId="{F5963DC9-B33E-4C79-B314-F0EE6824D173}" destId="{4FF5FA21-A841-4013-B8CF-EE6A50B83F6B}" srcOrd="0" destOrd="0" presId="urn:microsoft.com/office/officeart/2018/5/layout/CenteredIconLabelDescriptionList"/>
    <dgm:cxn modelId="{0221112E-C0F1-CD4F-B126-BCECF7195CE0}" type="presParOf" srcId="{F5963DC9-B33E-4C79-B314-F0EE6824D173}" destId="{0FC6A384-F092-4598-B9E6-1E0FF39F5400}" srcOrd="1" destOrd="0" presId="urn:microsoft.com/office/officeart/2018/5/layout/CenteredIconLabelDescriptionList"/>
    <dgm:cxn modelId="{4C4606E4-3258-0747-92A8-A96AD0A8CE95}" type="presParOf" srcId="{F5963DC9-B33E-4C79-B314-F0EE6824D173}" destId="{2905F134-6BB4-4C4B-B5CD-631F15C73062}" srcOrd="2" destOrd="0" presId="urn:microsoft.com/office/officeart/2018/5/layout/CenteredIconLabelDescriptionList"/>
    <dgm:cxn modelId="{888D78C3-55DF-5D4B-9A35-760C8FC0BAB2}" type="presParOf" srcId="{F5963DC9-B33E-4C79-B314-F0EE6824D173}" destId="{E806F35D-5594-40F7-AA32-1B6E1C1FDEFF}" srcOrd="3" destOrd="0" presId="urn:microsoft.com/office/officeart/2018/5/layout/CenteredIconLabelDescriptionList"/>
    <dgm:cxn modelId="{CAE97DC0-4798-2F41-BEDC-E61E9676C58E}" type="presParOf" srcId="{F5963DC9-B33E-4C79-B314-F0EE6824D173}" destId="{B7301A7D-754A-42F8-94B5-AE610D04C0BE}" srcOrd="4" destOrd="0" presId="urn:microsoft.com/office/officeart/2018/5/layout/CenteredIconLabelDescriptionList"/>
    <dgm:cxn modelId="{F876930C-4D36-E846-94F6-EE4CAD71DA50}" type="presParOf" srcId="{B88455E2-BE3D-4BCE-8130-1ECF70F37E95}" destId="{0987E9B0-4408-4838-B08C-16A31F52AC99}" srcOrd="1" destOrd="0" presId="urn:microsoft.com/office/officeart/2018/5/layout/CenteredIconLabelDescriptionList"/>
    <dgm:cxn modelId="{D87A84FC-50D0-4644-9CA7-D3CA82A4876D}" type="presParOf" srcId="{B88455E2-BE3D-4BCE-8130-1ECF70F37E95}" destId="{EA71AD6A-404A-42DA-BD9A-ABA505DD3F62}" srcOrd="2" destOrd="0" presId="urn:microsoft.com/office/officeart/2018/5/layout/CenteredIconLabelDescriptionList"/>
    <dgm:cxn modelId="{320E25E2-E98A-E646-BAAE-262AB09B632A}" type="presParOf" srcId="{EA71AD6A-404A-42DA-BD9A-ABA505DD3F62}" destId="{A496BB29-AABE-4F1D-9A8E-23FBDD5F1BDE}" srcOrd="0" destOrd="0" presId="urn:microsoft.com/office/officeart/2018/5/layout/CenteredIconLabelDescriptionList"/>
    <dgm:cxn modelId="{CFA254C3-7CF6-5B44-A071-68F0F277BBA9}" type="presParOf" srcId="{EA71AD6A-404A-42DA-BD9A-ABA505DD3F62}" destId="{A2FF4338-0D70-48D0-88B3-7511D098552E}" srcOrd="1" destOrd="0" presId="urn:microsoft.com/office/officeart/2018/5/layout/CenteredIconLabelDescriptionList"/>
    <dgm:cxn modelId="{BD0672AE-8D5D-6542-A210-FF98430A0861}" type="presParOf" srcId="{EA71AD6A-404A-42DA-BD9A-ABA505DD3F62}" destId="{6C4B7C70-8051-4119-90B7-96B44E862319}" srcOrd="2" destOrd="0" presId="urn:microsoft.com/office/officeart/2018/5/layout/CenteredIconLabelDescriptionList"/>
    <dgm:cxn modelId="{EBE84169-23B1-BF47-BCA4-7686B9C3F668}" type="presParOf" srcId="{EA71AD6A-404A-42DA-BD9A-ABA505DD3F62}" destId="{05D08AC0-C51E-49AB-9D8A-B2CFF43A118A}" srcOrd="3" destOrd="0" presId="urn:microsoft.com/office/officeart/2018/5/layout/CenteredIconLabelDescriptionList"/>
    <dgm:cxn modelId="{CE851360-2595-5E49-AB1F-117D778E2F84}" type="presParOf" srcId="{EA71AD6A-404A-42DA-BD9A-ABA505DD3F62}" destId="{75D5FA08-6E15-4846-95C2-3DCAEDE886DD}" srcOrd="4" destOrd="0" presId="urn:microsoft.com/office/officeart/2018/5/layout/CenteredIconLabelDescriptionList"/>
    <dgm:cxn modelId="{07B293D1-4D9D-8D4B-BE65-68B6930C63DD}" type="presParOf" srcId="{B88455E2-BE3D-4BCE-8130-1ECF70F37E95}" destId="{B1460246-B848-478F-85BD-9DEFF753A1FC}" srcOrd="3" destOrd="0" presId="urn:microsoft.com/office/officeart/2018/5/layout/CenteredIconLabelDescriptionList"/>
    <dgm:cxn modelId="{5BDD5917-028E-2442-B767-7F7EF7B384E7}" type="presParOf" srcId="{B88455E2-BE3D-4BCE-8130-1ECF70F37E95}" destId="{04CF75AC-30B7-4626-9B16-570566CADC92}" srcOrd="4" destOrd="0" presId="urn:microsoft.com/office/officeart/2018/5/layout/CenteredIconLabelDescriptionList"/>
    <dgm:cxn modelId="{5783FD0B-8DF1-1E4D-992C-E26403617121}" type="presParOf" srcId="{04CF75AC-30B7-4626-9B16-570566CADC92}" destId="{9479F5B6-A9C6-4F2A-ADB6-CDE8D09B3ABB}" srcOrd="0" destOrd="0" presId="urn:microsoft.com/office/officeart/2018/5/layout/CenteredIconLabelDescriptionList"/>
    <dgm:cxn modelId="{8483DE91-D44C-EE40-A826-C6BB9B6F4782}" type="presParOf" srcId="{04CF75AC-30B7-4626-9B16-570566CADC92}" destId="{04EB5761-74C1-4242-BBE6-B91B9E3A5EF0}" srcOrd="1" destOrd="0" presId="urn:microsoft.com/office/officeart/2018/5/layout/CenteredIconLabelDescriptionList"/>
    <dgm:cxn modelId="{C666B6E5-2CB5-AE49-A8BF-AB264A06DC97}" type="presParOf" srcId="{04CF75AC-30B7-4626-9B16-570566CADC92}" destId="{78653C32-5100-4C5F-B058-3C7E25CEBD6E}" srcOrd="2" destOrd="0" presId="urn:microsoft.com/office/officeart/2018/5/layout/CenteredIconLabelDescriptionList"/>
    <dgm:cxn modelId="{32FEF28B-43B1-3644-AF16-2365C081E013}" type="presParOf" srcId="{04CF75AC-30B7-4626-9B16-570566CADC92}" destId="{C61A0524-13A0-4392-9350-A1768D034980}" srcOrd="3" destOrd="0" presId="urn:microsoft.com/office/officeart/2018/5/layout/CenteredIconLabelDescriptionList"/>
    <dgm:cxn modelId="{874EC5FC-3B24-4244-A5A2-587D3A3415D4}" type="presParOf" srcId="{04CF75AC-30B7-4626-9B16-570566CADC92}" destId="{E9AE3D69-EB5F-46C2-ACC4-89D4628AD6C1}" srcOrd="4" destOrd="0" presId="urn:microsoft.com/office/officeart/2018/5/layout/CenteredIconLabelDescriptionList"/>
    <dgm:cxn modelId="{1F2DA2EB-376E-AC46-BEDA-A40BE8ACDCE9}" type="presParOf" srcId="{B88455E2-BE3D-4BCE-8130-1ECF70F37E95}" destId="{FA3BE3C6-A6F1-4C67-91DD-805E9BD1F15B}" srcOrd="5" destOrd="0" presId="urn:microsoft.com/office/officeart/2018/5/layout/CenteredIconLabelDescriptionList"/>
    <dgm:cxn modelId="{4435BEA2-A9A1-B446-97F2-5BFBCB0D30A6}" type="presParOf" srcId="{B88455E2-BE3D-4BCE-8130-1ECF70F37E95}" destId="{9C9C9A31-BDDD-46DB-A65A-7751B56F7124}" srcOrd="6" destOrd="0" presId="urn:microsoft.com/office/officeart/2018/5/layout/CenteredIconLabelDescriptionList"/>
    <dgm:cxn modelId="{7D25BF80-3502-9C44-B3C7-7091F5A20CE4}" type="presParOf" srcId="{9C9C9A31-BDDD-46DB-A65A-7751B56F7124}" destId="{4FC2D979-8D7E-4912-BFE8-D32666F0F3BA}" srcOrd="0" destOrd="0" presId="urn:microsoft.com/office/officeart/2018/5/layout/CenteredIconLabelDescriptionList"/>
    <dgm:cxn modelId="{B777E8BE-69F8-DA49-B595-0FA4AAB64664}" type="presParOf" srcId="{9C9C9A31-BDDD-46DB-A65A-7751B56F7124}" destId="{EE557AE0-97BD-498F-9EDB-05F31C4811B8}" srcOrd="1" destOrd="0" presId="urn:microsoft.com/office/officeart/2018/5/layout/CenteredIconLabelDescriptionList"/>
    <dgm:cxn modelId="{BB876674-802F-2540-B910-6BDC1FBF4329}" type="presParOf" srcId="{9C9C9A31-BDDD-46DB-A65A-7751B56F7124}" destId="{1020C256-CC06-4E78-B178-5D02B40A7FCB}" srcOrd="2" destOrd="0" presId="urn:microsoft.com/office/officeart/2018/5/layout/CenteredIconLabelDescriptionList"/>
    <dgm:cxn modelId="{AA4D3BDD-5E2F-E54A-BC32-2CFD15279F8C}" type="presParOf" srcId="{9C9C9A31-BDDD-46DB-A65A-7751B56F7124}" destId="{08F6736E-6D96-47E9-B51F-413FE8A004FD}" srcOrd="3" destOrd="0" presId="urn:microsoft.com/office/officeart/2018/5/layout/CenteredIconLabelDescriptionList"/>
    <dgm:cxn modelId="{6E6E6F81-6CF5-7A40-BC3A-866E24F37DAA}" type="presParOf" srcId="{9C9C9A31-BDDD-46DB-A65A-7751B56F7124}" destId="{BF0D7082-8819-49EF-A72A-6018F272FEB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37888-6E2F-42D8-B662-54A94CF4EB99}"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378A21F-0883-4549-BD22-68F542466E07}">
      <dgm:prSet/>
      <dgm:spPr/>
      <dgm:t>
        <a:bodyPr/>
        <a:lstStyle/>
        <a:p>
          <a:pPr>
            <a:lnSpc>
              <a:spcPct val="100000"/>
            </a:lnSpc>
          </a:pPr>
          <a:r>
            <a:rPr lang="en-US" dirty="0"/>
            <a:t>Implementing a smart </a:t>
          </a:r>
          <a:r>
            <a:rPr lang="en-US" b="1" dirty="0"/>
            <a:t>security</a:t>
          </a:r>
          <a:r>
            <a:rPr lang="en-US" dirty="0"/>
            <a:t> strategy can actually </a:t>
          </a:r>
          <a:r>
            <a:rPr lang="en-US" b="1" dirty="0"/>
            <a:t>boost productivity</a:t>
          </a:r>
          <a:r>
            <a:rPr lang="en-US" dirty="0"/>
            <a:t> while protecting devices and data.</a:t>
          </a:r>
        </a:p>
      </dgm:t>
    </dgm:pt>
    <dgm:pt modelId="{221E2398-A30E-4C76-8838-B3181B90D6B8}" type="parTrans" cxnId="{81644F8C-C133-488C-A84B-42B329B59D59}">
      <dgm:prSet/>
      <dgm:spPr/>
      <dgm:t>
        <a:bodyPr/>
        <a:lstStyle/>
        <a:p>
          <a:endParaRPr lang="en-US"/>
        </a:p>
      </dgm:t>
    </dgm:pt>
    <dgm:pt modelId="{9252CE75-03A1-423C-B717-3AD7EBFB18F1}" type="sibTrans" cxnId="{81644F8C-C133-488C-A84B-42B329B59D59}">
      <dgm:prSet phldrT="01"/>
      <dgm:spPr/>
      <dgm:t>
        <a:bodyPr/>
        <a:lstStyle/>
        <a:p>
          <a:pPr>
            <a:lnSpc>
              <a:spcPct val="100000"/>
            </a:lnSpc>
          </a:pPr>
          <a:endParaRPr lang="en-US"/>
        </a:p>
      </dgm:t>
    </dgm:pt>
    <dgm:pt modelId="{0A0BD732-0242-4F06-88B1-65B9279331C2}">
      <dgm:prSet/>
      <dgm:spPr/>
      <dgm:t>
        <a:bodyPr/>
        <a:lstStyle/>
        <a:p>
          <a:pPr>
            <a:lnSpc>
              <a:spcPct val="100000"/>
            </a:lnSpc>
          </a:pPr>
          <a:r>
            <a:rPr lang="en-US"/>
            <a:t>Criminals can use leaked information to sell on the black market which, in turn, can be used for identity theft, Medicare fraud, and for other financial gains. Also, preventing cyber attacks helps keep patient information confidential, which is important for legal reasons</a:t>
          </a:r>
        </a:p>
      </dgm:t>
    </dgm:pt>
    <dgm:pt modelId="{3C4F41C3-DC64-424A-971F-2756977AB4BB}" type="parTrans" cxnId="{DEAECBAD-7A4A-4C6C-9F6D-2A7BDA00CA31}">
      <dgm:prSet/>
      <dgm:spPr/>
      <dgm:t>
        <a:bodyPr/>
        <a:lstStyle/>
        <a:p>
          <a:endParaRPr lang="en-US"/>
        </a:p>
      </dgm:t>
    </dgm:pt>
    <dgm:pt modelId="{0AE9E7D7-B91F-4E84-B877-6A13F0010925}" type="sibTrans" cxnId="{DEAECBAD-7A4A-4C6C-9F6D-2A7BDA00CA31}">
      <dgm:prSet phldrT="02"/>
      <dgm:spPr/>
      <dgm:t>
        <a:bodyPr/>
        <a:lstStyle/>
        <a:p>
          <a:pPr>
            <a:lnSpc>
              <a:spcPct val="100000"/>
            </a:lnSpc>
          </a:pPr>
          <a:endParaRPr lang="en-US"/>
        </a:p>
      </dgm:t>
    </dgm:pt>
    <dgm:pt modelId="{566E8E1C-77F3-4234-AA1C-F3546A3371E4}">
      <dgm:prSet/>
      <dgm:spPr/>
      <dgm:t>
        <a:bodyPr/>
        <a:lstStyle/>
        <a:p>
          <a:pPr>
            <a:lnSpc>
              <a:spcPct val="100000"/>
            </a:lnSpc>
          </a:pPr>
          <a:r>
            <a:rPr lang="en-US" b="1"/>
            <a:t>Leaked Patient Information Can Be Costly</a:t>
          </a:r>
          <a:endParaRPr lang="en-US"/>
        </a:p>
      </dgm:t>
    </dgm:pt>
    <dgm:pt modelId="{E07D8697-76EE-4AB6-A262-A59FA7FA1736}" type="parTrans" cxnId="{CBEF0A9E-5487-4F30-9A4C-09DE0873539E}">
      <dgm:prSet/>
      <dgm:spPr/>
      <dgm:t>
        <a:bodyPr/>
        <a:lstStyle/>
        <a:p>
          <a:endParaRPr lang="en-US"/>
        </a:p>
      </dgm:t>
    </dgm:pt>
    <dgm:pt modelId="{B24155A6-E89D-40CA-ABC4-B917BC13A446}" type="sibTrans" cxnId="{CBEF0A9E-5487-4F30-9A4C-09DE0873539E}">
      <dgm:prSet phldrT="03"/>
      <dgm:spPr/>
      <dgm:t>
        <a:bodyPr/>
        <a:lstStyle/>
        <a:p>
          <a:pPr>
            <a:lnSpc>
              <a:spcPct val="100000"/>
            </a:lnSpc>
          </a:pPr>
          <a:endParaRPr lang="en-US"/>
        </a:p>
      </dgm:t>
    </dgm:pt>
    <dgm:pt modelId="{7BD2B2AD-FCC5-43A1-9F92-4E164040E420}">
      <dgm:prSet/>
      <dgm:spPr/>
      <dgm:t>
        <a:bodyPr/>
        <a:lstStyle/>
        <a:p>
          <a:pPr>
            <a:lnSpc>
              <a:spcPct val="100000"/>
            </a:lnSpc>
          </a:pPr>
          <a:r>
            <a:rPr lang="en-US" b="1"/>
            <a:t>Population Is Growing Fast So Efficient Care Is Key</a:t>
          </a:r>
          <a:endParaRPr lang="en-US"/>
        </a:p>
      </dgm:t>
    </dgm:pt>
    <dgm:pt modelId="{E3F3516C-322E-4053-9E49-92FF5B3117B7}" type="parTrans" cxnId="{A234A2D5-8397-4AB0-B9D3-3B79A0433BE8}">
      <dgm:prSet/>
      <dgm:spPr/>
      <dgm:t>
        <a:bodyPr/>
        <a:lstStyle/>
        <a:p>
          <a:endParaRPr lang="en-US"/>
        </a:p>
      </dgm:t>
    </dgm:pt>
    <dgm:pt modelId="{C2D612E9-826A-4C89-9B4C-8AE8412F11C3}" type="sibTrans" cxnId="{A234A2D5-8397-4AB0-B9D3-3B79A0433BE8}">
      <dgm:prSet phldrT="04"/>
      <dgm:spPr/>
      <dgm:t>
        <a:bodyPr/>
        <a:lstStyle/>
        <a:p>
          <a:endParaRPr lang="en-US"/>
        </a:p>
      </dgm:t>
    </dgm:pt>
    <dgm:pt modelId="{BC7AB3B0-1CF5-47DF-B1FC-814C81BFA389}" type="pres">
      <dgm:prSet presAssocID="{6B437888-6E2F-42D8-B662-54A94CF4EB99}" presName="root" presStyleCnt="0">
        <dgm:presLayoutVars>
          <dgm:dir/>
          <dgm:resizeHandles val="exact"/>
        </dgm:presLayoutVars>
      </dgm:prSet>
      <dgm:spPr/>
    </dgm:pt>
    <dgm:pt modelId="{6FAAF156-F34C-4B9B-8D69-C7F8A3545F0B}" type="pres">
      <dgm:prSet presAssocID="{6B437888-6E2F-42D8-B662-54A94CF4EB99}" presName="container" presStyleCnt="0">
        <dgm:presLayoutVars>
          <dgm:dir/>
          <dgm:resizeHandles val="exact"/>
        </dgm:presLayoutVars>
      </dgm:prSet>
      <dgm:spPr/>
    </dgm:pt>
    <dgm:pt modelId="{2E9941BA-FB21-4115-B509-CB55207BA799}" type="pres">
      <dgm:prSet presAssocID="{2378A21F-0883-4549-BD22-68F542466E07}" presName="compNode" presStyleCnt="0"/>
      <dgm:spPr/>
    </dgm:pt>
    <dgm:pt modelId="{9274CE2F-7A44-4881-8170-5FCA002FB663}" type="pres">
      <dgm:prSet presAssocID="{2378A21F-0883-4549-BD22-68F542466E07}" presName="iconBgRect" presStyleLbl="bgShp" presStyleIdx="0" presStyleCnt="4"/>
      <dgm:spPr/>
    </dgm:pt>
    <dgm:pt modelId="{130AE019-0C18-46ED-8C82-3C69A440A746}" type="pres">
      <dgm:prSet presAssocID="{2378A21F-0883-4549-BD22-68F542466E0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73F1697-D721-4492-928A-1BC9CAB112A0}" type="pres">
      <dgm:prSet presAssocID="{2378A21F-0883-4549-BD22-68F542466E07}" presName="spaceRect" presStyleCnt="0"/>
      <dgm:spPr/>
    </dgm:pt>
    <dgm:pt modelId="{974E36CC-BA71-470B-B01B-5CD208479A75}" type="pres">
      <dgm:prSet presAssocID="{2378A21F-0883-4549-BD22-68F542466E07}" presName="textRect" presStyleLbl="revTx" presStyleIdx="0" presStyleCnt="4">
        <dgm:presLayoutVars>
          <dgm:chMax val="1"/>
          <dgm:chPref val="1"/>
        </dgm:presLayoutVars>
      </dgm:prSet>
      <dgm:spPr/>
    </dgm:pt>
    <dgm:pt modelId="{B32675B4-8F2F-4AC2-A209-E4B067FD88C9}" type="pres">
      <dgm:prSet presAssocID="{9252CE75-03A1-423C-B717-3AD7EBFB18F1}" presName="sibTrans" presStyleLbl="sibTrans2D1" presStyleIdx="0" presStyleCnt="0"/>
      <dgm:spPr/>
    </dgm:pt>
    <dgm:pt modelId="{F07A648F-DC3A-421F-8B88-CF2B4D121B98}" type="pres">
      <dgm:prSet presAssocID="{0A0BD732-0242-4F06-88B1-65B9279331C2}" presName="compNode" presStyleCnt="0"/>
      <dgm:spPr/>
    </dgm:pt>
    <dgm:pt modelId="{22C77579-80E4-4162-93EF-ED3F111AA3CB}" type="pres">
      <dgm:prSet presAssocID="{0A0BD732-0242-4F06-88B1-65B9279331C2}" presName="iconBgRect" presStyleLbl="bgShp" presStyleIdx="1" presStyleCnt="4"/>
      <dgm:spPr/>
    </dgm:pt>
    <dgm:pt modelId="{B20F9D29-7887-4EA2-A9AF-0C82BEBAD293}" type="pres">
      <dgm:prSet presAssocID="{0A0BD732-0242-4F06-88B1-65B9279331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F3814E56-0386-45E9-8282-9174898CF260}" type="pres">
      <dgm:prSet presAssocID="{0A0BD732-0242-4F06-88B1-65B9279331C2}" presName="spaceRect" presStyleCnt="0"/>
      <dgm:spPr/>
    </dgm:pt>
    <dgm:pt modelId="{260DD8CE-8ED4-4F76-BB8F-3DA522DEE96D}" type="pres">
      <dgm:prSet presAssocID="{0A0BD732-0242-4F06-88B1-65B9279331C2}" presName="textRect" presStyleLbl="revTx" presStyleIdx="1" presStyleCnt="4">
        <dgm:presLayoutVars>
          <dgm:chMax val="1"/>
          <dgm:chPref val="1"/>
        </dgm:presLayoutVars>
      </dgm:prSet>
      <dgm:spPr/>
    </dgm:pt>
    <dgm:pt modelId="{CBDFF9E7-C7DD-4B21-9F06-39701577E121}" type="pres">
      <dgm:prSet presAssocID="{0AE9E7D7-B91F-4E84-B877-6A13F0010925}" presName="sibTrans" presStyleLbl="sibTrans2D1" presStyleIdx="0" presStyleCnt="0"/>
      <dgm:spPr/>
    </dgm:pt>
    <dgm:pt modelId="{5F00BC10-107A-4B0F-8E66-CD3C53C85204}" type="pres">
      <dgm:prSet presAssocID="{566E8E1C-77F3-4234-AA1C-F3546A3371E4}" presName="compNode" presStyleCnt="0"/>
      <dgm:spPr/>
    </dgm:pt>
    <dgm:pt modelId="{8C0CF55D-594B-499A-935C-520C0087B78F}" type="pres">
      <dgm:prSet presAssocID="{566E8E1C-77F3-4234-AA1C-F3546A3371E4}" presName="iconBgRect" presStyleLbl="bgShp" presStyleIdx="2" presStyleCnt="4"/>
      <dgm:spPr/>
    </dgm:pt>
    <dgm:pt modelId="{E63DBDC3-42E8-417D-AF8F-995472A63093}" type="pres">
      <dgm:prSet presAssocID="{566E8E1C-77F3-4234-AA1C-F3546A3371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92401B5C-6A32-4FEE-9C2E-9EEA6F7CC0A6}" type="pres">
      <dgm:prSet presAssocID="{566E8E1C-77F3-4234-AA1C-F3546A3371E4}" presName="spaceRect" presStyleCnt="0"/>
      <dgm:spPr/>
    </dgm:pt>
    <dgm:pt modelId="{22788278-29C4-41D4-A13F-339698F688CB}" type="pres">
      <dgm:prSet presAssocID="{566E8E1C-77F3-4234-AA1C-F3546A3371E4}" presName="textRect" presStyleLbl="revTx" presStyleIdx="2" presStyleCnt="4">
        <dgm:presLayoutVars>
          <dgm:chMax val="1"/>
          <dgm:chPref val="1"/>
        </dgm:presLayoutVars>
      </dgm:prSet>
      <dgm:spPr/>
    </dgm:pt>
    <dgm:pt modelId="{44926732-9086-4CB9-B86C-E77C5C2D3551}" type="pres">
      <dgm:prSet presAssocID="{B24155A6-E89D-40CA-ABC4-B917BC13A446}" presName="sibTrans" presStyleLbl="sibTrans2D1" presStyleIdx="0" presStyleCnt="0"/>
      <dgm:spPr/>
    </dgm:pt>
    <dgm:pt modelId="{858710BE-55C6-4164-9CAB-1A37A91DF4F7}" type="pres">
      <dgm:prSet presAssocID="{7BD2B2AD-FCC5-43A1-9F92-4E164040E420}" presName="compNode" presStyleCnt="0"/>
      <dgm:spPr/>
    </dgm:pt>
    <dgm:pt modelId="{7CAD0A79-AA68-4D04-97AB-34EEB7B8E189}" type="pres">
      <dgm:prSet presAssocID="{7BD2B2AD-FCC5-43A1-9F92-4E164040E420}" presName="iconBgRect" presStyleLbl="bgShp" presStyleIdx="3" presStyleCnt="4"/>
      <dgm:spPr/>
    </dgm:pt>
    <dgm:pt modelId="{F7F35DD8-9A71-4499-A9AA-8D62C9805F12}" type="pres">
      <dgm:prSet presAssocID="{7BD2B2AD-FCC5-43A1-9F92-4E164040E4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A47746D5-48A4-42BC-9358-A98C6846EE9E}" type="pres">
      <dgm:prSet presAssocID="{7BD2B2AD-FCC5-43A1-9F92-4E164040E420}" presName="spaceRect" presStyleCnt="0"/>
      <dgm:spPr/>
    </dgm:pt>
    <dgm:pt modelId="{89FC5C9C-71A1-42F8-B196-41A44D8AF76B}" type="pres">
      <dgm:prSet presAssocID="{7BD2B2AD-FCC5-43A1-9F92-4E164040E420}" presName="textRect" presStyleLbl="revTx" presStyleIdx="3" presStyleCnt="4">
        <dgm:presLayoutVars>
          <dgm:chMax val="1"/>
          <dgm:chPref val="1"/>
        </dgm:presLayoutVars>
      </dgm:prSet>
      <dgm:spPr/>
    </dgm:pt>
  </dgm:ptLst>
  <dgm:cxnLst>
    <dgm:cxn modelId="{A5F88C27-C5E1-8549-8581-50E54A1678D7}" type="presOf" srcId="{2378A21F-0883-4549-BD22-68F542466E07}" destId="{974E36CC-BA71-470B-B01B-5CD208479A75}" srcOrd="0" destOrd="0" presId="urn:microsoft.com/office/officeart/2018/2/layout/IconCircleList"/>
    <dgm:cxn modelId="{E0716755-E98B-824B-A016-98CD23FBCBDD}" type="presOf" srcId="{B24155A6-E89D-40CA-ABC4-B917BC13A446}" destId="{44926732-9086-4CB9-B86C-E77C5C2D3551}" srcOrd="0" destOrd="0" presId="urn:microsoft.com/office/officeart/2018/2/layout/IconCircleList"/>
    <dgm:cxn modelId="{1C0AE361-D725-F24A-8910-69D98CC7AF5A}" type="presOf" srcId="{6B437888-6E2F-42D8-B662-54A94CF4EB99}" destId="{BC7AB3B0-1CF5-47DF-B1FC-814C81BFA389}" srcOrd="0" destOrd="0" presId="urn:microsoft.com/office/officeart/2018/2/layout/IconCircleList"/>
    <dgm:cxn modelId="{F14ABE78-A599-0449-8BC8-7D50BEFA5919}" type="presOf" srcId="{9252CE75-03A1-423C-B717-3AD7EBFB18F1}" destId="{B32675B4-8F2F-4AC2-A209-E4B067FD88C9}" srcOrd="0" destOrd="0" presId="urn:microsoft.com/office/officeart/2018/2/layout/IconCircleList"/>
    <dgm:cxn modelId="{0D129482-7E9F-C84A-B40A-0A33EDA30055}" type="presOf" srcId="{0A0BD732-0242-4F06-88B1-65B9279331C2}" destId="{260DD8CE-8ED4-4F76-BB8F-3DA522DEE96D}" srcOrd="0" destOrd="0" presId="urn:microsoft.com/office/officeart/2018/2/layout/IconCircleList"/>
    <dgm:cxn modelId="{81644F8C-C133-488C-A84B-42B329B59D59}" srcId="{6B437888-6E2F-42D8-B662-54A94CF4EB99}" destId="{2378A21F-0883-4549-BD22-68F542466E07}" srcOrd="0" destOrd="0" parTransId="{221E2398-A30E-4C76-8838-B3181B90D6B8}" sibTransId="{9252CE75-03A1-423C-B717-3AD7EBFB18F1}"/>
    <dgm:cxn modelId="{CBEF0A9E-5487-4F30-9A4C-09DE0873539E}" srcId="{6B437888-6E2F-42D8-B662-54A94CF4EB99}" destId="{566E8E1C-77F3-4234-AA1C-F3546A3371E4}" srcOrd="2" destOrd="0" parTransId="{E07D8697-76EE-4AB6-A262-A59FA7FA1736}" sibTransId="{B24155A6-E89D-40CA-ABC4-B917BC13A446}"/>
    <dgm:cxn modelId="{DEAECBAD-7A4A-4C6C-9F6D-2A7BDA00CA31}" srcId="{6B437888-6E2F-42D8-B662-54A94CF4EB99}" destId="{0A0BD732-0242-4F06-88B1-65B9279331C2}" srcOrd="1" destOrd="0" parTransId="{3C4F41C3-DC64-424A-971F-2756977AB4BB}" sibTransId="{0AE9E7D7-B91F-4E84-B877-6A13F0010925}"/>
    <dgm:cxn modelId="{2DE17DB0-23F1-934B-9F96-58B88CAB864F}" type="presOf" srcId="{7BD2B2AD-FCC5-43A1-9F92-4E164040E420}" destId="{89FC5C9C-71A1-42F8-B196-41A44D8AF76B}" srcOrd="0" destOrd="0" presId="urn:microsoft.com/office/officeart/2018/2/layout/IconCircleList"/>
    <dgm:cxn modelId="{A234A2D5-8397-4AB0-B9D3-3B79A0433BE8}" srcId="{6B437888-6E2F-42D8-B662-54A94CF4EB99}" destId="{7BD2B2AD-FCC5-43A1-9F92-4E164040E420}" srcOrd="3" destOrd="0" parTransId="{E3F3516C-322E-4053-9E49-92FF5B3117B7}" sibTransId="{C2D612E9-826A-4C89-9B4C-8AE8412F11C3}"/>
    <dgm:cxn modelId="{8BCF48EE-0D82-6C4B-A778-D3D55BD5738E}" type="presOf" srcId="{0AE9E7D7-B91F-4E84-B877-6A13F0010925}" destId="{CBDFF9E7-C7DD-4B21-9F06-39701577E121}" srcOrd="0" destOrd="0" presId="urn:microsoft.com/office/officeart/2018/2/layout/IconCircleList"/>
    <dgm:cxn modelId="{0D1E48F4-0211-CF44-ADA1-B43C84D6CC49}" type="presOf" srcId="{566E8E1C-77F3-4234-AA1C-F3546A3371E4}" destId="{22788278-29C4-41D4-A13F-339698F688CB}" srcOrd="0" destOrd="0" presId="urn:microsoft.com/office/officeart/2018/2/layout/IconCircleList"/>
    <dgm:cxn modelId="{A2BEBFAE-6F99-A649-8A85-FCB23C75E85E}" type="presParOf" srcId="{BC7AB3B0-1CF5-47DF-B1FC-814C81BFA389}" destId="{6FAAF156-F34C-4B9B-8D69-C7F8A3545F0B}" srcOrd="0" destOrd="0" presId="urn:microsoft.com/office/officeart/2018/2/layout/IconCircleList"/>
    <dgm:cxn modelId="{FD908236-BA81-8D42-B2A7-871F85138D38}" type="presParOf" srcId="{6FAAF156-F34C-4B9B-8D69-C7F8A3545F0B}" destId="{2E9941BA-FB21-4115-B509-CB55207BA799}" srcOrd="0" destOrd="0" presId="urn:microsoft.com/office/officeart/2018/2/layout/IconCircleList"/>
    <dgm:cxn modelId="{3EA95C63-894E-0042-8829-32DDCC0D59FA}" type="presParOf" srcId="{2E9941BA-FB21-4115-B509-CB55207BA799}" destId="{9274CE2F-7A44-4881-8170-5FCA002FB663}" srcOrd="0" destOrd="0" presId="urn:microsoft.com/office/officeart/2018/2/layout/IconCircleList"/>
    <dgm:cxn modelId="{A0006A4A-53D3-4B41-95FB-4585E7A24D88}" type="presParOf" srcId="{2E9941BA-FB21-4115-B509-CB55207BA799}" destId="{130AE019-0C18-46ED-8C82-3C69A440A746}" srcOrd="1" destOrd="0" presId="urn:microsoft.com/office/officeart/2018/2/layout/IconCircleList"/>
    <dgm:cxn modelId="{93B32B22-C7A0-E04D-A671-8609957E7872}" type="presParOf" srcId="{2E9941BA-FB21-4115-B509-CB55207BA799}" destId="{D73F1697-D721-4492-928A-1BC9CAB112A0}" srcOrd="2" destOrd="0" presId="urn:microsoft.com/office/officeart/2018/2/layout/IconCircleList"/>
    <dgm:cxn modelId="{570A1174-982B-0143-807E-0345480F0B3F}" type="presParOf" srcId="{2E9941BA-FB21-4115-B509-CB55207BA799}" destId="{974E36CC-BA71-470B-B01B-5CD208479A75}" srcOrd="3" destOrd="0" presId="urn:microsoft.com/office/officeart/2018/2/layout/IconCircleList"/>
    <dgm:cxn modelId="{5EAB87FF-CE55-894F-BBF6-1C95CF0E80A4}" type="presParOf" srcId="{6FAAF156-F34C-4B9B-8D69-C7F8A3545F0B}" destId="{B32675B4-8F2F-4AC2-A209-E4B067FD88C9}" srcOrd="1" destOrd="0" presId="urn:microsoft.com/office/officeart/2018/2/layout/IconCircleList"/>
    <dgm:cxn modelId="{DB79EF11-7835-044C-810F-315AD332049D}" type="presParOf" srcId="{6FAAF156-F34C-4B9B-8D69-C7F8A3545F0B}" destId="{F07A648F-DC3A-421F-8B88-CF2B4D121B98}" srcOrd="2" destOrd="0" presId="urn:microsoft.com/office/officeart/2018/2/layout/IconCircleList"/>
    <dgm:cxn modelId="{518A2DBA-C280-094C-A834-E15C89B68270}" type="presParOf" srcId="{F07A648F-DC3A-421F-8B88-CF2B4D121B98}" destId="{22C77579-80E4-4162-93EF-ED3F111AA3CB}" srcOrd="0" destOrd="0" presId="urn:microsoft.com/office/officeart/2018/2/layout/IconCircleList"/>
    <dgm:cxn modelId="{D06F7C63-6D08-E34B-B9FF-4BDC0BA8E9DD}" type="presParOf" srcId="{F07A648F-DC3A-421F-8B88-CF2B4D121B98}" destId="{B20F9D29-7887-4EA2-A9AF-0C82BEBAD293}" srcOrd="1" destOrd="0" presId="urn:microsoft.com/office/officeart/2018/2/layout/IconCircleList"/>
    <dgm:cxn modelId="{F4D0C490-EBF3-DF45-8CE4-FF2E189B17AD}" type="presParOf" srcId="{F07A648F-DC3A-421F-8B88-CF2B4D121B98}" destId="{F3814E56-0386-45E9-8282-9174898CF260}" srcOrd="2" destOrd="0" presId="urn:microsoft.com/office/officeart/2018/2/layout/IconCircleList"/>
    <dgm:cxn modelId="{F2552E24-8978-C242-9B20-F6F731BA7383}" type="presParOf" srcId="{F07A648F-DC3A-421F-8B88-CF2B4D121B98}" destId="{260DD8CE-8ED4-4F76-BB8F-3DA522DEE96D}" srcOrd="3" destOrd="0" presId="urn:microsoft.com/office/officeart/2018/2/layout/IconCircleList"/>
    <dgm:cxn modelId="{0388F39A-2AF7-7247-9B48-C63CC5C06813}" type="presParOf" srcId="{6FAAF156-F34C-4B9B-8D69-C7F8A3545F0B}" destId="{CBDFF9E7-C7DD-4B21-9F06-39701577E121}" srcOrd="3" destOrd="0" presId="urn:microsoft.com/office/officeart/2018/2/layout/IconCircleList"/>
    <dgm:cxn modelId="{7AF559D1-CB2C-9840-BDA4-6F04815F952B}" type="presParOf" srcId="{6FAAF156-F34C-4B9B-8D69-C7F8A3545F0B}" destId="{5F00BC10-107A-4B0F-8E66-CD3C53C85204}" srcOrd="4" destOrd="0" presId="urn:microsoft.com/office/officeart/2018/2/layout/IconCircleList"/>
    <dgm:cxn modelId="{3F0F9050-0824-CF45-B282-CAB53108582F}" type="presParOf" srcId="{5F00BC10-107A-4B0F-8E66-CD3C53C85204}" destId="{8C0CF55D-594B-499A-935C-520C0087B78F}" srcOrd="0" destOrd="0" presId="urn:microsoft.com/office/officeart/2018/2/layout/IconCircleList"/>
    <dgm:cxn modelId="{D1106A39-779A-9B4B-ACA7-D1355E535C17}" type="presParOf" srcId="{5F00BC10-107A-4B0F-8E66-CD3C53C85204}" destId="{E63DBDC3-42E8-417D-AF8F-995472A63093}" srcOrd="1" destOrd="0" presId="urn:microsoft.com/office/officeart/2018/2/layout/IconCircleList"/>
    <dgm:cxn modelId="{31A8397B-BD6A-944B-92D3-E8AFAFC21B97}" type="presParOf" srcId="{5F00BC10-107A-4B0F-8E66-CD3C53C85204}" destId="{92401B5C-6A32-4FEE-9C2E-9EEA6F7CC0A6}" srcOrd="2" destOrd="0" presId="urn:microsoft.com/office/officeart/2018/2/layout/IconCircleList"/>
    <dgm:cxn modelId="{9FBCAFB9-B2A9-FF42-8817-3DC4D7DDEE06}" type="presParOf" srcId="{5F00BC10-107A-4B0F-8E66-CD3C53C85204}" destId="{22788278-29C4-41D4-A13F-339698F688CB}" srcOrd="3" destOrd="0" presId="urn:microsoft.com/office/officeart/2018/2/layout/IconCircleList"/>
    <dgm:cxn modelId="{82A29DAE-C283-4845-BFFE-2ACF3CBF507F}" type="presParOf" srcId="{6FAAF156-F34C-4B9B-8D69-C7F8A3545F0B}" destId="{44926732-9086-4CB9-B86C-E77C5C2D3551}" srcOrd="5" destOrd="0" presId="urn:microsoft.com/office/officeart/2018/2/layout/IconCircleList"/>
    <dgm:cxn modelId="{B3CA5A51-B05C-674E-AD85-7B765C80F240}" type="presParOf" srcId="{6FAAF156-F34C-4B9B-8D69-C7F8A3545F0B}" destId="{858710BE-55C6-4164-9CAB-1A37A91DF4F7}" srcOrd="6" destOrd="0" presId="urn:microsoft.com/office/officeart/2018/2/layout/IconCircleList"/>
    <dgm:cxn modelId="{E8E7273A-A657-7D45-ADE5-232DC45DFFD0}" type="presParOf" srcId="{858710BE-55C6-4164-9CAB-1A37A91DF4F7}" destId="{7CAD0A79-AA68-4D04-97AB-34EEB7B8E189}" srcOrd="0" destOrd="0" presId="urn:microsoft.com/office/officeart/2018/2/layout/IconCircleList"/>
    <dgm:cxn modelId="{EBB12B90-E94D-084A-AEF1-8644438D5D7B}" type="presParOf" srcId="{858710BE-55C6-4164-9CAB-1A37A91DF4F7}" destId="{F7F35DD8-9A71-4499-A9AA-8D62C9805F12}" srcOrd="1" destOrd="0" presId="urn:microsoft.com/office/officeart/2018/2/layout/IconCircleList"/>
    <dgm:cxn modelId="{C0B3DE69-B653-2144-BDE1-711B87D97C1A}" type="presParOf" srcId="{858710BE-55C6-4164-9CAB-1A37A91DF4F7}" destId="{A47746D5-48A4-42BC-9358-A98C6846EE9E}" srcOrd="2" destOrd="0" presId="urn:microsoft.com/office/officeart/2018/2/layout/IconCircleList"/>
    <dgm:cxn modelId="{75835C9B-4585-A943-BB26-D2CB31B295BD}" type="presParOf" srcId="{858710BE-55C6-4164-9CAB-1A37A91DF4F7}" destId="{89FC5C9C-71A1-42F8-B196-41A44D8AF76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7CF8D3-1A9A-4FB4-865B-5A4F3F8DE8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24BDB8-E168-4C24-9027-EDF597EDBE4E}">
      <dgm:prSet/>
      <dgm:spPr/>
      <dgm:t>
        <a:bodyPr/>
        <a:lstStyle/>
        <a:p>
          <a:pPr>
            <a:lnSpc>
              <a:spcPct val="100000"/>
            </a:lnSpc>
          </a:pPr>
          <a:r>
            <a:rPr lang="en-US"/>
            <a:t>Electricity/Power </a:t>
          </a:r>
        </a:p>
      </dgm:t>
    </dgm:pt>
    <dgm:pt modelId="{1FCA259A-4088-48C0-B7D5-D384A96984D4}" type="parTrans" cxnId="{2ECC00E4-F457-46FF-B10C-96A674BDF436}">
      <dgm:prSet/>
      <dgm:spPr/>
      <dgm:t>
        <a:bodyPr/>
        <a:lstStyle/>
        <a:p>
          <a:endParaRPr lang="en-US"/>
        </a:p>
      </dgm:t>
    </dgm:pt>
    <dgm:pt modelId="{E602BD69-4F51-4C9D-ACE2-93F16BEEC0BC}" type="sibTrans" cxnId="{2ECC00E4-F457-46FF-B10C-96A674BDF436}">
      <dgm:prSet/>
      <dgm:spPr/>
      <dgm:t>
        <a:bodyPr/>
        <a:lstStyle/>
        <a:p>
          <a:endParaRPr lang="en-US"/>
        </a:p>
      </dgm:t>
    </dgm:pt>
    <dgm:pt modelId="{181EC76F-3C02-4505-8028-5E2E4A0178E6}">
      <dgm:prSet/>
      <dgm:spPr/>
      <dgm:t>
        <a:bodyPr/>
        <a:lstStyle/>
        <a:p>
          <a:pPr>
            <a:lnSpc>
              <a:spcPct val="100000"/>
            </a:lnSpc>
          </a:pPr>
          <a:r>
            <a:rPr lang="en-US"/>
            <a:t>Routers</a:t>
          </a:r>
        </a:p>
      </dgm:t>
    </dgm:pt>
    <dgm:pt modelId="{67E9C631-1B29-40D1-B02F-9C2D8DB9DEC4}" type="parTrans" cxnId="{8B0A20FE-F9E8-47D1-A816-830F2E1332FC}">
      <dgm:prSet/>
      <dgm:spPr/>
      <dgm:t>
        <a:bodyPr/>
        <a:lstStyle/>
        <a:p>
          <a:endParaRPr lang="en-US"/>
        </a:p>
      </dgm:t>
    </dgm:pt>
    <dgm:pt modelId="{70B77C86-E876-43DC-A95D-EA0721089B99}" type="sibTrans" cxnId="{8B0A20FE-F9E8-47D1-A816-830F2E1332FC}">
      <dgm:prSet/>
      <dgm:spPr/>
      <dgm:t>
        <a:bodyPr/>
        <a:lstStyle/>
        <a:p>
          <a:endParaRPr lang="en-US"/>
        </a:p>
      </dgm:t>
    </dgm:pt>
    <dgm:pt modelId="{58AB6316-2BED-43B5-BDAF-EA2E0741B7BF}">
      <dgm:prSet/>
      <dgm:spPr/>
      <dgm:t>
        <a:bodyPr/>
        <a:lstStyle/>
        <a:p>
          <a:pPr>
            <a:lnSpc>
              <a:spcPct val="100000"/>
            </a:lnSpc>
          </a:pPr>
          <a:r>
            <a:rPr lang="en-US"/>
            <a:t>Servers</a:t>
          </a:r>
        </a:p>
      </dgm:t>
    </dgm:pt>
    <dgm:pt modelId="{FE00884E-0784-4D9A-95B3-9370F5B87812}" type="parTrans" cxnId="{483B983C-9BE7-4524-A286-AF2F11979941}">
      <dgm:prSet/>
      <dgm:spPr/>
      <dgm:t>
        <a:bodyPr/>
        <a:lstStyle/>
        <a:p>
          <a:endParaRPr lang="en-US"/>
        </a:p>
      </dgm:t>
    </dgm:pt>
    <dgm:pt modelId="{87219E42-A128-454B-BAD1-2A1CCD99CFE6}" type="sibTrans" cxnId="{483B983C-9BE7-4524-A286-AF2F11979941}">
      <dgm:prSet/>
      <dgm:spPr/>
      <dgm:t>
        <a:bodyPr/>
        <a:lstStyle/>
        <a:p>
          <a:endParaRPr lang="en-US"/>
        </a:p>
      </dgm:t>
    </dgm:pt>
    <dgm:pt modelId="{78983A2D-6EAA-4D3A-9C86-9C2D07FA532D}">
      <dgm:prSet/>
      <dgm:spPr/>
      <dgm:t>
        <a:bodyPr/>
        <a:lstStyle/>
        <a:p>
          <a:pPr>
            <a:lnSpc>
              <a:spcPct val="100000"/>
            </a:lnSpc>
          </a:pPr>
          <a:r>
            <a:rPr lang="en-US"/>
            <a:t>Wireless Technology </a:t>
          </a:r>
        </a:p>
      </dgm:t>
    </dgm:pt>
    <dgm:pt modelId="{6741ABF7-2B2A-4B46-A6B8-17AD866F3EE3}" type="parTrans" cxnId="{C2A2F4F9-B093-4961-BF13-6DE7792D463C}">
      <dgm:prSet/>
      <dgm:spPr/>
      <dgm:t>
        <a:bodyPr/>
        <a:lstStyle/>
        <a:p>
          <a:endParaRPr lang="en-US"/>
        </a:p>
      </dgm:t>
    </dgm:pt>
    <dgm:pt modelId="{DD65C59F-B8F3-4E65-B56A-8B852BC316F0}" type="sibTrans" cxnId="{C2A2F4F9-B093-4961-BF13-6DE7792D463C}">
      <dgm:prSet/>
      <dgm:spPr/>
      <dgm:t>
        <a:bodyPr/>
        <a:lstStyle/>
        <a:p>
          <a:endParaRPr lang="en-US"/>
        </a:p>
      </dgm:t>
    </dgm:pt>
    <dgm:pt modelId="{5D7D9039-B890-44DD-A628-8A51D000EF07}">
      <dgm:prSet/>
      <dgm:spPr/>
      <dgm:t>
        <a:bodyPr/>
        <a:lstStyle/>
        <a:p>
          <a:pPr>
            <a:lnSpc>
              <a:spcPct val="100000"/>
            </a:lnSpc>
          </a:pPr>
          <a:r>
            <a:rPr lang="en-US"/>
            <a:t>Printers</a:t>
          </a:r>
        </a:p>
      </dgm:t>
    </dgm:pt>
    <dgm:pt modelId="{21BB9774-6618-46D6-9065-597AD3B779A0}" type="parTrans" cxnId="{FBB46DC2-1208-4508-BCF2-F552FA50AFE4}">
      <dgm:prSet/>
      <dgm:spPr/>
      <dgm:t>
        <a:bodyPr/>
        <a:lstStyle/>
        <a:p>
          <a:endParaRPr lang="en-US"/>
        </a:p>
      </dgm:t>
    </dgm:pt>
    <dgm:pt modelId="{463131E4-EE2A-45FF-8021-FEC37E449800}" type="sibTrans" cxnId="{FBB46DC2-1208-4508-BCF2-F552FA50AFE4}">
      <dgm:prSet/>
      <dgm:spPr/>
      <dgm:t>
        <a:bodyPr/>
        <a:lstStyle/>
        <a:p>
          <a:endParaRPr lang="en-US"/>
        </a:p>
      </dgm:t>
    </dgm:pt>
    <dgm:pt modelId="{CA6B91D6-DD5C-42EA-ACBF-6C6201803AB9}">
      <dgm:prSet/>
      <dgm:spPr/>
      <dgm:t>
        <a:bodyPr/>
        <a:lstStyle/>
        <a:p>
          <a:pPr>
            <a:lnSpc>
              <a:spcPct val="100000"/>
            </a:lnSpc>
          </a:pPr>
          <a:r>
            <a:rPr lang="en-US"/>
            <a:t>Desktops/Monitors </a:t>
          </a:r>
        </a:p>
      </dgm:t>
    </dgm:pt>
    <dgm:pt modelId="{A35FA1BB-F5C4-4D35-9767-4569129D91E9}" type="parTrans" cxnId="{2F2B67E9-F7C6-44AD-9864-9D049A3AA4A9}">
      <dgm:prSet/>
      <dgm:spPr/>
      <dgm:t>
        <a:bodyPr/>
        <a:lstStyle/>
        <a:p>
          <a:endParaRPr lang="en-US"/>
        </a:p>
      </dgm:t>
    </dgm:pt>
    <dgm:pt modelId="{4249A7F9-8F99-44B9-A680-546AE5F200DE}" type="sibTrans" cxnId="{2F2B67E9-F7C6-44AD-9864-9D049A3AA4A9}">
      <dgm:prSet/>
      <dgm:spPr/>
      <dgm:t>
        <a:bodyPr/>
        <a:lstStyle/>
        <a:p>
          <a:endParaRPr lang="en-US"/>
        </a:p>
      </dgm:t>
    </dgm:pt>
    <dgm:pt modelId="{77B21609-7A3E-4C69-AB34-967489E8D8A2}">
      <dgm:prSet/>
      <dgm:spPr/>
      <dgm:t>
        <a:bodyPr/>
        <a:lstStyle/>
        <a:p>
          <a:pPr>
            <a:lnSpc>
              <a:spcPct val="100000"/>
            </a:lnSpc>
          </a:pPr>
          <a:r>
            <a:rPr lang="en-US"/>
            <a:t>Tablets</a:t>
          </a:r>
        </a:p>
      </dgm:t>
    </dgm:pt>
    <dgm:pt modelId="{793F301D-3FF1-4F7D-AB69-84496AB06700}" type="parTrans" cxnId="{87E80D85-0D67-4040-AA90-199B1CC1FA3D}">
      <dgm:prSet/>
      <dgm:spPr/>
      <dgm:t>
        <a:bodyPr/>
        <a:lstStyle/>
        <a:p>
          <a:endParaRPr lang="en-US"/>
        </a:p>
      </dgm:t>
    </dgm:pt>
    <dgm:pt modelId="{39404AFC-B48C-46D7-A629-A7282256A891}" type="sibTrans" cxnId="{87E80D85-0D67-4040-AA90-199B1CC1FA3D}">
      <dgm:prSet/>
      <dgm:spPr/>
      <dgm:t>
        <a:bodyPr/>
        <a:lstStyle/>
        <a:p>
          <a:endParaRPr lang="en-US"/>
        </a:p>
      </dgm:t>
    </dgm:pt>
    <dgm:pt modelId="{F0288657-3B1D-4453-A368-32B80A3D0070}">
      <dgm:prSet/>
      <dgm:spPr/>
      <dgm:t>
        <a:bodyPr/>
        <a:lstStyle/>
        <a:p>
          <a:pPr>
            <a:lnSpc>
              <a:spcPct val="100000"/>
            </a:lnSpc>
          </a:pPr>
          <a:r>
            <a:rPr lang="en-US"/>
            <a:t>Security Cameras equipped with AI</a:t>
          </a:r>
        </a:p>
      </dgm:t>
    </dgm:pt>
    <dgm:pt modelId="{FDA79214-204C-43B3-B76E-56E373841E73}" type="parTrans" cxnId="{D206064C-C086-4D62-9898-9D34A24BC5DF}">
      <dgm:prSet/>
      <dgm:spPr/>
      <dgm:t>
        <a:bodyPr/>
        <a:lstStyle/>
        <a:p>
          <a:endParaRPr lang="en-US"/>
        </a:p>
      </dgm:t>
    </dgm:pt>
    <dgm:pt modelId="{19F51AE7-B5BF-4464-86DC-20C44937B05D}" type="sibTrans" cxnId="{D206064C-C086-4D62-9898-9D34A24BC5DF}">
      <dgm:prSet/>
      <dgm:spPr/>
      <dgm:t>
        <a:bodyPr/>
        <a:lstStyle/>
        <a:p>
          <a:endParaRPr lang="en-US"/>
        </a:p>
      </dgm:t>
    </dgm:pt>
    <dgm:pt modelId="{C26CC874-0BF7-4FE6-9B78-596A28FB748C}" type="pres">
      <dgm:prSet presAssocID="{867CF8D3-1A9A-4FB4-865B-5A4F3F8DE885}" presName="root" presStyleCnt="0">
        <dgm:presLayoutVars>
          <dgm:dir/>
          <dgm:resizeHandles val="exact"/>
        </dgm:presLayoutVars>
      </dgm:prSet>
      <dgm:spPr/>
    </dgm:pt>
    <dgm:pt modelId="{00BD2DEE-DE8C-40BF-A852-42F9344699DE}" type="pres">
      <dgm:prSet presAssocID="{FD24BDB8-E168-4C24-9027-EDF597EDBE4E}" presName="compNode" presStyleCnt="0"/>
      <dgm:spPr/>
    </dgm:pt>
    <dgm:pt modelId="{3E9B3624-6B6B-47D2-B95A-4B12B601CB00}" type="pres">
      <dgm:prSet presAssocID="{FD24BDB8-E168-4C24-9027-EDF597EDBE4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B85931E-ECC2-49B7-9000-BBACF7920BF6}" type="pres">
      <dgm:prSet presAssocID="{FD24BDB8-E168-4C24-9027-EDF597EDBE4E}" presName="spaceRect" presStyleCnt="0"/>
      <dgm:spPr/>
    </dgm:pt>
    <dgm:pt modelId="{EF02372E-B68A-4A19-9654-A36CB6EF3000}" type="pres">
      <dgm:prSet presAssocID="{FD24BDB8-E168-4C24-9027-EDF597EDBE4E}" presName="textRect" presStyleLbl="revTx" presStyleIdx="0" presStyleCnt="8">
        <dgm:presLayoutVars>
          <dgm:chMax val="1"/>
          <dgm:chPref val="1"/>
        </dgm:presLayoutVars>
      </dgm:prSet>
      <dgm:spPr/>
    </dgm:pt>
    <dgm:pt modelId="{F413D430-56A5-44CF-8108-D094A4683CCC}" type="pres">
      <dgm:prSet presAssocID="{E602BD69-4F51-4C9D-ACE2-93F16BEEC0BC}" presName="sibTrans" presStyleCnt="0"/>
      <dgm:spPr/>
    </dgm:pt>
    <dgm:pt modelId="{B91045C6-8784-4003-9AF6-19406546D47F}" type="pres">
      <dgm:prSet presAssocID="{181EC76F-3C02-4505-8028-5E2E4A0178E6}" presName="compNode" presStyleCnt="0"/>
      <dgm:spPr/>
    </dgm:pt>
    <dgm:pt modelId="{B554B5D2-0E12-483C-B2A4-8E728CA07702}" type="pres">
      <dgm:prSet presAssocID="{181EC76F-3C02-4505-8028-5E2E4A0178E6}"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1048AE68-F429-427B-AB8F-8A0CECA8CCDC}" type="pres">
      <dgm:prSet presAssocID="{181EC76F-3C02-4505-8028-5E2E4A0178E6}" presName="spaceRect" presStyleCnt="0"/>
      <dgm:spPr/>
    </dgm:pt>
    <dgm:pt modelId="{A3DBDD26-9E9B-4193-9641-90CB5E85A90E}" type="pres">
      <dgm:prSet presAssocID="{181EC76F-3C02-4505-8028-5E2E4A0178E6}" presName="textRect" presStyleLbl="revTx" presStyleIdx="1" presStyleCnt="8">
        <dgm:presLayoutVars>
          <dgm:chMax val="1"/>
          <dgm:chPref val="1"/>
        </dgm:presLayoutVars>
      </dgm:prSet>
      <dgm:spPr/>
    </dgm:pt>
    <dgm:pt modelId="{92830D51-9B9A-421E-925F-0F2EC6C300BE}" type="pres">
      <dgm:prSet presAssocID="{70B77C86-E876-43DC-A95D-EA0721089B99}" presName="sibTrans" presStyleCnt="0"/>
      <dgm:spPr/>
    </dgm:pt>
    <dgm:pt modelId="{BF6B589B-92EF-455F-AD64-93F8F772B908}" type="pres">
      <dgm:prSet presAssocID="{78983A2D-6EAA-4D3A-9C86-9C2D07FA532D}" presName="compNode" presStyleCnt="0"/>
      <dgm:spPr/>
    </dgm:pt>
    <dgm:pt modelId="{8768BA87-1F15-44EA-984C-DE362A22339A}" type="pres">
      <dgm:prSet presAssocID="{78983A2D-6EAA-4D3A-9C86-9C2D07FA532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B5A2BCC1-E12C-4344-9511-86DB0B47D633}" type="pres">
      <dgm:prSet presAssocID="{78983A2D-6EAA-4D3A-9C86-9C2D07FA532D}" presName="spaceRect" presStyleCnt="0"/>
      <dgm:spPr/>
    </dgm:pt>
    <dgm:pt modelId="{85DEFBF4-BBF1-4E66-B6DF-AAFDD761B61D}" type="pres">
      <dgm:prSet presAssocID="{78983A2D-6EAA-4D3A-9C86-9C2D07FA532D}" presName="textRect" presStyleLbl="revTx" presStyleIdx="2" presStyleCnt="8">
        <dgm:presLayoutVars>
          <dgm:chMax val="1"/>
          <dgm:chPref val="1"/>
        </dgm:presLayoutVars>
      </dgm:prSet>
      <dgm:spPr/>
    </dgm:pt>
    <dgm:pt modelId="{A2BDE65E-4D8E-448C-8B2F-CDFD6DD52AE8}" type="pres">
      <dgm:prSet presAssocID="{DD65C59F-B8F3-4E65-B56A-8B852BC316F0}" presName="sibTrans" presStyleCnt="0"/>
      <dgm:spPr/>
    </dgm:pt>
    <dgm:pt modelId="{6346FFE8-2B29-4C8C-942D-AFA7CC77D76D}" type="pres">
      <dgm:prSet presAssocID="{F0288657-3B1D-4453-A368-32B80A3D0070}" presName="compNode" presStyleCnt="0"/>
      <dgm:spPr/>
    </dgm:pt>
    <dgm:pt modelId="{D6A588BF-2952-480D-A1AF-E5BA0871ACAD}" type="pres">
      <dgm:prSet presAssocID="{F0288657-3B1D-4453-A368-32B80A3D007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AFCEFCAF-E006-40FF-9BCB-E2B924225710}" type="pres">
      <dgm:prSet presAssocID="{F0288657-3B1D-4453-A368-32B80A3D0070}" presName="spaceRect" presStyleCnt="0"/>
      <dgm:spPr/>
    </dgm:pt>
    <dgm:pt modelId="{C3661157-E328-49FE-ACA8-791C04A8347A}" type="pres">
      <dgm:prSet presAssocID="{F0288657-3B1D-4453-A368-32B80A3D0070}" presName="textRect" presStyleLbl="revTx" presStyleIdx="3" presStyleCnt="8">
        <dgm:presLayoutVars>
          <dgm:chMax val="1"/>
          <dgm:chPref val="1"/>
        </dgm:presLayoutVars>
      </dgm:prSet>
      <dgm:spPr/>
    </dgm:pt>
    <dgm:pt modelId="{8B1E68DE-DB54-4039-900D-893E1468E9C8}" type="pres">
      <dgm:prSet presAssocID="{19F51AE7-B5BF-4464-86DC-20C44937B05D}" presName="sibTrans" presStyleCnt="0"/>
      <dgm:spPr/>
    </dgm:pt>
    <dgm:pt modelId="{D95D81E7-67F1-431C-AB25-6703B1A5039A}" type="pres">
      <dgm:prSet presAssocID="{5D7D9039-B890-44DD-A628-8A51D000EF07}" presName="compNode" presStyleCnt="0"/>
      <dgm:spPr/>
    </dgm:pt>
    <dgm:pt modelId="{C4BF4D64-E08D-41F9-8098-1EBDC9F00761}" type="pres">
      <dgm:prSet presAssocID="{5D7D9039-B890-44DD-A628-8A51D000EF0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inter"/>
        </a:ext>
      </dgm:extLst>
    </dgm:pt>
    <dgm:pt modelId="{86B7516A-B007-47B8-BF37-8977D4B97DC5}" type="pres">
      <dgm:prSet presAssocID="{5D7D9039-B890-44DD-A628-8A51D000EF07}" presName="spaceRect" presStyleCnt="0"/>
      <dgm:spPr/>
    </dgm:pt>
    <dgm:pt modelId="{392CAF36-E736-4BA0-95E6-67E0A1C5C65E}" type="pres">
      <dgm:prSet presAssocID="{5D7D9039-B890-44DD-A628-8A51D000EF07}" presName="textRect" presStyleLbl="revTx" presStyleIdx="4" presStyleCnt="8">
        <dgm:presLayoutVars>
          <dgm:chMax val="1"/>
          <dgm:chPref val="1"/>
        </dgm:presLayoutVars>
      </dgm:prSet>
      <dgm:spPr/>
    </dgm:pt>
    <dgm:pt modelId="{5F47679E-4B58-4EB2-8D00-4A56A8573407}" type="pres">
      <dgm:prSet presAssocID="{463131E4-EE2A-45FF-8021-FEC37E449800}" presName="sibTrans" presStyleCnt="0"/>
      <dgm:spPr/>
    </dgm:pt>
    <dgm:pt modelId="{E35392B6-CB91-46CE-AFD8-AD90813EB129}" type="pres">
      <dgm:prSet presAssocID="{CA6B91D6-DD5C-42EA-ACBF-6C6201803AB9}" presName="compNode" presStyleCnt="0"/>
      <dgm:spPr/>
    </dgm:pt>
    <dgm:pt modelId="{45D5BBD7-67F3-48B6-8ECF-DE31A4E1C8F4}" type="pres">
      <dgm:prSet presAssocID="{CA6B91D6-DD5C-42EA-ACBF-6C6201803A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BC33204B-D334-47BB-A643-68B730512B85}" type="pres">
      <dgm:prSet presAssocID="{CA6B91D6-DD5C-42EA-ACBF-6C6201803AB9}" presName="spaceRect" presStyleCnt="0"/>
      <dgm:spPr/>
    </dgm:pt>
    <dgm:pt modelId="{8B7EE4CF-6F36-4E7F-B1EA-71769B83EAD5}" type="pres">
      <dgm:prSet presAssocID="{CA6B91D6-DD5C-42EA-ACBF-6C6201803AB9}" presName="textRect" presStyleLbl="revTx" presStyleIdx="5" presStyleCnt="8">
        <dgm:presLayoutVars>
          <dgm:chMax val="1"/>
          <dgm:chPref val="1"/>
        </dgm:presLayoutVars>
      </dgm:prSet>
      <dgm:spPr/>
    </dgm:pt>
    <dgm:pt modelId="{4C050F48-83C5-4C67-B965-ED25A8D2E47A}" type="pres">
      <dgm:prSet presAssocID="{4249A7F9-8F99-44B9-A680-546AE5F200DE}" presName="sibTrans" presStyleCnt="0"/>
      <dgm:spPr/>
    </dgm:pt>
    <dgm:pt modelId="{CB1D0751-A06F-4D83-ADEF-16515653613E}" type="pres">
      <dgm:prSet presAssocID="{77B21609-7A3E-4C69-AB34-967489E8D8A2}" presName="compNode" presStyleCnt="0"/>
      <dgm:spPr/>
    </dgm:pt>
    <dgm:pt modelId="{17D535C7-506D-4E3A-BF3E-0C6395636BB2}" type="pres">
      <dgm:prSet presAssocID="{77B21609-7A3E-4C69-AB34-967489E8D8A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blet"/>
        </a:ext>
      </dgm:extLst>
    </dgm:pt>
    <dgm:pt modelId="{4A908EA0-0EA0-40B5-A0CE-CFE59A547490}" type="pres">
      <dgm:prSet presAssocID="{77B21609-7A3E-4C69-AB34-967489E8D8A2}" presName="spaceRect" presStyleCnt="0"/>
      <dgm:spPr/>
    </dgm:pt>
    <dgm:pt modelId="{1445A6BF-E87D-4DAA-BA56-07A124C58BB2}" type="pres">
      <dgm:prSet presAssocID="{77B21609-7A3E-4C69-AB34-967489E8D8A2}" presName="textRect" presStyleLbl="revTx" presStyleIdx="6" presStyleCnt="8">
        <dgm:presLayoutVars>
          <dgm:chMax val="1"/>
          <dgm:chPref val="1"/>
        </dgm:presLayoutVars>
      </dgm:prSet>
      <dgm:spPr/>
    </dgm:pt>
    <dgm:pt modelId="{9DB4887E-4363-4252-BCC3-A47A5D75C3A6}" type="pres">
      <dgm:prSet presAssocID="{39404AFC-B48C-46D7-A629-A7282256A891}" presName="sibTrans" presStyleCnt="0"/>
      <dgm:spPr/>
    </dgm:pt>
    <dgm:pt modelId="{B8D77C7B-3A5E-4D77-BDF7-D4ABC9BB2B76}" type="pres">
      <dgm:prSet presAssocID="{58AB6316-2BED-43B5-BDAF-EA2E0741B7BF}" presName="compNode" presStyleCnt="0"/>
      <dgm:spPr/>
    </dgm:pt>
    <dgm:pt modelId="{9B47731C-00A6-4C65-B622-68D028F0C14B}" type="pres">
      <dgm:prSet presAssocID="{58AB6316-2BED-43B5-BDAF-EA2E0741B7B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ecurity Camera"/>
        </a:ext>
      </dgm:extLst>
    </dgm:pt>
    <dgm:pt modelId="{1A914CA3-16FB-4695-8FC6-564698928367}" type="pres">
      <dgm:prSet presAssocID="{58AB6316-2BED-43B5-BDAF-EA2E0741B7BF}" presName="spaceRect" presStyleCnt="0"/>
      <dgm:spPr/>
    </dgm:pt>
    <dgm:pt modelId="{2DF9BFA1-CC31-429C-AF43-B910369C6629}" type="pres">
      <dgm:prSet presAssocID="{58AB6316-2BED-43B5-BDAF-EA2E0741B7BF}" presName="textRect" presStyleLbl="revTx" presStyleIdx="7" presStyleCnt="8">
        <dgm:presLayoutVars>
          <dgm:chMax val="1"/>
          <dgm:chPref val="1"/>
        </dgm:presLayoutVars>
      </dgm:prSet>
      <dgm:spPr/>
    </dgm:pt>
  </dgm:ptLst>
  <dgm:cxnLst>
    <dgm:cxn modelId="{57F92D31-7208-1442-88C8-C93D31496345}" type="presOf" srcId="{CA6B91D6-DD5C-42EA-ACBF-6C6201803AB9}" destId="{8B7EE4CF-6F36-4E7F-B1EA-71769B83EAD5}" srcOrd="0" destOrd="0" presId="urn:microsoft.com/office/officeart/2018/2/layout/IconLabelList"/>
    <dgm:cxn modelId="{483B983C-9BE7-4524-A286-AF2F11979941}" srcId="{867CF8D3-1A9A-4FB4-865B-5A4F3F8DE885}" destId="{58AB6316-2BED-43B5-BDAF-EA2E0741B7BF}" srcOrd="7" destOrd="0" parTransId="{FE00884E-0784-4D9A-95B3-9370F5B87812}" sibTransId="{87219E42-A128-454B-BAD1-2A1CCD99CFE6}"/>
    <dgm:cxn modelId="{F6404B49-FA69-B543-9EBA-18876843308D}" type="presOf" srcId="{181EC76F-3C02-4505-8028-5E2E4A0178E6}" destId="{A3DBDD26-9E9B-4193-9641-90CB5E85A90E}" srcOrd="0" destOrd="0" presId="urn:microsoft.com/office/officeart/2018/2/layout/IconLabelList"/>
    <dgm:cxn modelId="{D206064C-C086-4D62-9898-9D34A24BC5DF}" srcId="{867CF8D3-1A9A-4FB4-865B-5A4F3F8DE885}" destId="{F0288657-3B1D-4453-A368-32B80A3D0070}" srcOrd="3" destOrd="0" parTransId="{FDA79214-204C-43B3-B76E-56E373841E73}" sibTransId="{19F51AE7-B5BF-4464-86DC-20C44937B05D}"/>
    <dgm:cxn modelId="{48901D57-61DF-2A40-8D4E-A0E4EC36A8B5}" type="presOf" srcId="{58AB6316-2BED-43B5-BDAF-EA2E0741B7BF}" destId="{2DF9BFA1-CC31-429C-AF43-B910369C6629}" srcOrd="0" destOrd="0" presId="urn:microsoft.com/office/officeart/2018/2/layout/IconLabelList"/>
    <dgm:cxn modelId="{B0A4D264-D065-BC4E-8812-C708E8759E7F}" type="presOf" srcId="{FD24BDB8-E168-4C24-9027-EDF597EDBE4E}" destId="{EF02372E-B68A-4A19-9654-A36CB6EF3000}" srcOrd="0" destOrd="0" presId="urn:microsoft.com/office/officeart/2018/2/layout/IconLabelList"/>
    <dgm:cxn modelId="{87E80D85-0D67-4040-AA90-199B1CC1FA3D}" srcId="{867CF8D3-1A9A-4FB4-865B-5A4F3F8DE885}" destId="{77B21609-7A3E-4C69-AB34-967489E8D8A2}" srcOrd="6" destOrd="0" parTransId="{793F301D-3FF1-4F7D-AB69-84496AB06700}" sibTransId="{39404AFC-B48C-46D7-A629-A7282256A891}"/>
    <dgm:cxn modelId="{26EC0F88-27F1-F846-B392-AC9EE9EEE1C8}" type="presOf" srcId="{F0288657-3B1D-4453-A368-32B80A3D0070}" destId="{C3661157-E328-49FE-ACA8-791C04A8347A}" srcOrd="0" destOrd="0" presId="urn:microsoft.com/office/officeart/2018/2/layout/IconLabelList"/>
    <dgm:cxn modelId="{F69BAE94-7BC4-334F-B9A3-104F7E08CA76}" type="presOf" srcId="{78983A2D-6EAA-4D3A-9C86-9C2D07FA532D}" destId="{85DEFBF4-BBF1-4E66-B6DF-AAFDD761B61D}" srcOrd="0" destOrd="0" presId="urn:microsoft.com/office/officeart/2018/2/layout/IconLabelList"/>
    <dgm:cxn modelId="{058FF4AD-8278-E041-998B-9F80B8B53415}" type="presOf" srcId="{77B21609-7A3E-4C69-AB34-967489E8D8A2}" destId="{1445A6BF-E87D-4DAA-BA56-07A124C58BB2}" srcOrd="0" destOrd="0" presId="urn:microsoft.com/office/officeart/2018/2/layout/IconLabelList"/>
    <dgm:cxn modelId="{FBB46DC2-1208-4508-BCF2-F552FA50AFE4}" srcId="{867CF8D3-1A9A-4FB4-865B-5A4F3F8DE885}" destId="{5D7D9039-B890-44DD-A628-8A51D000EF07}" srcOrd="4" destOrd="0" parTransId="{21BB9774-6618-46D6-9065-597AD3B779A0}" sibTransId="{463131E4-EE2A-45FF-8021-FEC37E449800}"/>
    <dgm:cxn modelId="{2ECC00E4-F457-46FF-B10C-96A674BDF436}" srcId="{867CF8D3-1A9A-4FB4-865B-5A4F3F8DE885}" destId="{FD24BDB8-E168-4C24-9027-EDF597EDBE4E}" srcOrd="0" destOrd="0" parTransId="{1FCA259A-4088-48C0-B7D5-D384A96984D4}" sibTransId="{E602BD69-4F51-4C9D-ACE2-93F16BEEC0BC}"/>
    <dgm:cxn modelId="{2F2B67E9-F7C6-44AD-9864-9D049A3AA4A9}" srcId="{867CF8D3-1A9A-4FB4-865B-5A4F3F8DE885}" destId="{CA6B91D6-DD5C-42EA-ACBF-6C6201803AB9}" srcOrd="5" destOrd="0" parTransId="{A35FA1BB-F5C4-4D35-9767-4569129D91E9}" sibTransId="{4249A7F9-8F99-44B9-A680-546AE5F200DE}"/>
    <dgm:cxn modelId="{C2A2F4F9-B093-4961-BF13-6DE7792D463C}" srcId="{867CF8D3-1A9A-4FB4-865B-5A4F3F8DE885}" destId="{78983A2D-6EAA-4D3A-9C86-9C2D07FA532D}" srcOrd="2" destOrd="0" parTransId="{6741ABF7-2B2A-4B46-A6B8-17AD866F3EE3}" sibTransId="{DD65C59F-B8F3-4E65-B56A-8B852BC316F0}"/>
    <dgm:cxn modelId="{F5CF2AFB-993E-3A41-9AEA-F8D2DE403554}" type="presOf" srcId="{867CF8D3-1A9A-4FB4-865B-5A4F3F8DE885}" destId="{C26CC874-0BF7-4FE6-9B78-596A28FB748C}" srcOrd="0" destOrd="0" presId="urn:microsoft.com/office/officeart/2018/2/layout/IconLabelList"/>
    <dgm:cxn modelId="{8B0A20FE-F9E8-47D1-A816-830F2E1332FC}" srcId="{867CF8D3-1A9A-4FB4-865B-5A4F3F8DE885}" destId="{181EC76F-3C02-4505-8028-5E2E4A0178E6}" srcOrd="1" destOrd="0" parTransId="{67E9C631-1B29-40D1-B02F-9C2D8DB9DEC4}" sibTransId="{70B77C86-E876-43DC-A95D-EA0721089B99}"/>
    <dgm:cxn modelId="{BAC311FF-4545-8D49-AE93-231B7EB4606E}" type="presOf" srcId="{5D7D9039-B890-44DD-A628-8A51D000EF07}" destId="{392CAF36-E736-4BA0-95E6-67E0A1C5C65E}" srcOrd="0" destOrd="0" presId="urn:microsoft.com/office/officeart/2018/2/layout/IconLabelList"/>
    <dgm:cxn modelId="{F1CE9AD2-0D7F-F847-A39A-653EEE3EBD01}" type="presParOf" srcId="{C26CC874-0BF7-4FE6-9B78-596A28FB748C}" destId="{00BD2DEE-DE8C-40BF-A852-42F9344699DE}" srcOrd="0" destOrd="0" presId="urn:microsoft.com/office/officeart/2018/2/layout/IconLabelList"/>
    <dgm:cxn modelId="{6285650D-F881-FA4D-9193-3D00DCA76A73}" type="presParOf" srcId="{00BD2DEE-DE8C-40BF-A852-42F9344699DE}" destId="{3E9B3624-6B6B-47D2-B95A-4B12B601CB00}" srcOrd="0" destOrd="0" presId="urn:microsoft.com/office/officeart/2018/2/layout/IconLabelList"/>
    <dgm:cxn modelId="{926EB614-8272-264F-8188-0761126AA8C8}" type="presParOf" srcId="{00BD2DEE-DE8C-40BF-A852-42F9344699DE}" destId="{0B85931E-ECC2-49B7-9000-BBACF7920BF6}" srcOrd="1" destOrd="0" presId="urn:microsoft.com/office/officeart/2018/2/layout/IconLabelList"/>
    <dgm:cxn modelId="{4062C18E-8750-EA44-BE70-223853D6C87C}" type="presParOf" srcId="{00BD2DEE-DE8C-40BF-A852-42F9344699DE}" destId="{EF02372E-B68A-4A19-9654-A36CB6EF3000}" srcOrd="2" destOrd="0" presId="urn:microsoft.com/office/officeart/2018/2/layout/IconLabelList"/>
    <dgm:cxn modelId="{2DC95DB5-2159-0642-A47D-5D7820F2F069}" type="presParOf" srcId="{C26CC874-0BF7-4FE6-9B78-596A28FB748C}" destId="{F413D430-56A5-44CF-8108-D094A4683CCC}" srcOrd="1" destOrd="0" presId="urn:microsoft.com/office/officeart/2018/2/layout/IconLabelList"/>
    <dgm:cxn modelId="{CA2ABA72-1639-204E-9580-CB6518C02E7A}" type="presParOf" srcId="{C26CC874-0BF7-4FE6-9B78-596A28FB748C}" destId="{B91045C6-8784-4003-9AF6-19406546D47F}" srcOrd="2" destOrd="0" presId="urn:microsoft.com/office/officeart/2018/2/layout/IconLabelList"/>
    <dgm:cxn modelId="{6902CBB6-8AFB-DE45-83E3-6C9D49FEE76F}" type="presParOf" srcId="{B91045C6-8784-4003-9AF6-19406546D47F}" destId="{B554B5D2-0E12-483C-B2A4-8E728CA07702}" srcOrd="0" destOrd="0" presId="urn:microsoft.com/office/officeart/2018/2/layout/IconLabelList"/>
    <dgm:cxn modelId="{672AA90A-F770-834B-9259-8AD951C5C1F6}" type="presParOf" srcId="{B91045C6-8784-4003-9AF6-19406546D47F}" destId="{1048AE68-F429-427B-AB8F-8A0CECA8CCDC}" srcOrd="1" destOrd="0" presId="urn:microsoft.com/office/officeart/2018/2/layout/IconLabelList"/>
    <dgm:cxn modelId="{5A885688-B67D-9348-9D0A-CCECE9F0DF84}" type="presParOf" srcId="{B91045C6-8784-4003-9AF6-19406546D47F}" destId="{A3DBDD26-9E9B-4193-9641-90CB5E85A90E}" srcOrd="2" destOrd="0" presId="urn:microsoft.com/office/officeart/2018/2/layout/IconLabelList"/>
    <dgm:cxn modelId="{4AF0D224-D057-0248-BF06-AF56638D04C3}" type="presParOf" srcId="{C26CC874-0BF7-4FE6-9B78-596A28FB748C}" destId="{92830D51-9B9A-421E-925F-0F2EC6C300BE}" srcOrd="3" destOrd="0" presId="urn:microsoft.com/office/officeart/2018/2/layout/IconLabelList"/>
    <dgm:cxn modelId="{8128DFB2-7279-7E44-8577-3F0C75B1A128}" type="presParOf" srcId="{C26CC874-0BF7-4FE6-9B78-596A28FB748C}" destId="{BF6B589B-92EF-455F-AD64-93F8F772B908}" srcOrd="4" destOrd="0" presId="urn:microsoft.com/office/officeart/2018/2/layout/IconLabelList"/>
    <dgm:cxn modelId="{6D0609E2-A06A-754F-9A8D-0EE6C5F87DA2}" type="presParOf" srcId="{BF6B589B-92EF-455F-AD64-93F8F772B908}" destId="{8768BA87-1F15-44EA-984C-DE362A22339A}" srcOrd="0" destOrd="0" presId="urn:microsoft.com/office/officeart/2018/2/layout/IconLabelList"/>
    <dgm:cxn modelId="{6BB8827D-7F55-D34F-B524-FA8939628585}" type="presParOf" srcId="{BF6B589B-92EF-455F-AD64-93F8F772B908}" destId="{B5A2BCC1-E12C-4344-9511-86DB0B47D633}" srcOrd="1" destOrd="0" presId="urn:microsoft.com/office/officeart/2018/2/layout/IconLabelList"/>
    <dgm:cxn modelId="{E9404635-E78B-434B-A9EC-F8091072F062}" type="presParOf" srcId="{BF6B589B-92EF-455F-AD64-93F8F772B908}" destId="{85DEFBF4-BBF1-4E66-B6DF-AAFDD761B61D}" srcOrd="2" destOrd="0" presId="urn:microsoft.com/office/officeart/2018/2/layout/IconLabelList"/>
    <dgm:cxn modelId="{503C9862-715F-DB44-B493-500511E48D11}" type="presParOf" srcId="{C26CC874-0BF7-4FE6-9B78-596A28FB748C}" destId="{A2BDE65E-4D8E-448C-8B2F-CDFD6DD52AE8}" srcOrd="5" destOrd="0" presId="urn:microsoft.com/office/officeart/2018/2/layout/IconLabelList"/>
    <dgm:cxn modelId="{496C65FE-B2C4-8E44-A71B-DD085AE00096}" type="presParOf" srcId="{C26CC874-0BF7-4FE6-9B78-596A28FB748C}" destId="{6346FFE8-2B29-4C8C-942D-AFA7CC77D76D}" srcOrd="6" destOrd="0" presId="urn:microsoft.com/office/officeart/2018/2/layout/IconLabelList"/>
    <dgm:cxn modelId="{E0352697-F2BF-AE42-A305-254E57DDB781}" type="presParOf" srcId="{6346FFE8-2B29-4C8C-942D-AFA7CC77D76D}" destId="{D6A588BF-2952-480D-A1AF-E5BA0871ACAD}" srcOrd="0" destOrd="0" presId="urn:microsoft.com/office/officeart/2018/2/layout/IconLabelList"/>
    <dgm:cxn modelId="{8CCD3F45-2971-5044-BBE7-E9C3100C48DB}" type="presParOf" srcId="{6346FFE8-2B29-4C8C-942D-AFA7CC77D76D}" destId="{AFCEFCAF-E006-40FF-9BCB-E2B924225710}" srcOrd="1" destOrd="0" presId="urn:microsoft.com/office/officeart/2018/2/layout/IconLabelList"/>
    <dgm:cxn modelId="{4F78F105-2D77-B14D-BBC2-6D3F0ABAD2A1}" type="presParOf" srcId="{6346FFE8-2B29-4C8C-942D-AFA7CC77D76D}" destId="{C3661157-E328-49FE-ACA8-791C04A8347A}" srcOrd="2" destOrd="0" presId="urn:microsoft.com/office/officeart/2018/2/layout/IconLabelList"/>
    <dgm:cxn modelId="{D5B7AB9A-9935-6040-8D81-0754C633B9EB}" type="presParOf" srcId="{C26CC874-0BF7-4FE6-9B78-596A28FB748C}" destId="{8B1E68DE-DB54-4039-900D-893E1468E9C8}" srcOrd="7" destOrd="0" presId="urn:microsoft.com/office/officeart/2018/2/layout/IconLabelList"/>
    <dgm:cxn modelId="{C88B3EBF-F4C2-904F-B2C1-7510D66F35D9}" type="presParOf" srcId="{C26CC874-0BF7-4FE6-9B78-596A28FB748C}" destId="{D95D81E7-67F1-431C-AB25-6703B1A5039A}" srcOrd="8" destOrd="0" presId="urn:microsoft.com/office/officeart/2018/2/layout/IconLabelList"/>
    <dgm:cxn modelId="{462064A6-DC76-B64E-8DC5-56B85F2DA4D5}" type="presParOf" srcId="{D95D81E7-67F1-431C-AB25-6703B1A5039A}" destId="{C4BF4D64-E08D-41F9-8098-1EBDC9F00761}" srcOrd="0" destOrd="0" presId="urn:microsoft.com/office/officeart/2018/2/layout/IconLabelList"/>
    <dgm:cxn modelId="{00E7C908-F021-1A42-833C-B3A3E927BBF3}" type="presParOf" srcId="{D95D81E7-67F1-431C-AB25-6703B1A5039A}" destId="{86B7516A-B007-47B8-BF37-8977D4B97DC5}" srcOrd="1" destOrd="0" presId="urn:microsoft.com/office/officeart/2018/2/layout/IconLabelList"/>
    <dgm:cxn modelId="{3B520C9D-899F-F844-BD94-6AEB2D5BB3FB}" type="presParOf" srcId="{D95D81E7-67F1-431C-AB25-6703B1A5039A}" destId="{392CAF36-E736-4BA0-95E6-67E0A1C5C65E}" srcOrd="2" destOrd="0" presId="urn:microsoft.com/office/officeart/2018/2/layout/IconLabelList"/>
    <dgm:cxn modelId="{E9C39D0A-939C-C446-8223-F9986F07F993}" type="presParOf" srcId="{C26CC874-0BF7-4FE6-9B78-596A28FB748C}" destId="{5F47679E-4B58-4EB2-8D00-4A56A8573407}" srcOrd="9" destOrd="0" presId="urn:microsoft.com/office/officeart/2018/2/layout/IconLabelList"/>
    <dgm:cxn modelId="{0984871C-91B3-C649-A2BD-DDDB318709DF}" type="presParOf" srcId="{C26CC874-0BF7-4FE6-9B78-596A28FB748C}" destId="{E35392B6-CB91-46CE-AFD8-AD90813EB129}" srcOrd="10" destOrd="0" presId="urn:microsoft.com/office/officeart/2018/2/layout/IconLabelList"/>
    <dgm:cxn modelId="{9A07ED69-ECE0-3541-8F8A-53C9F49873B6}" type="presParOf" srcId="{E35392B6-CB91-46CE-AFD8-AD90813EB129}" destId="{45D5BBD7-67F3-48B6-8ECF-DE31A4E1C8F4}" srcOrd="0" destOrd="0" presId="urn:microsoft.com/office/officeart/2018/2/layout/IconLabelList"/>
    <dgm:cxn modelId="{C1514A86-F5F9-5E4D-836F-76EA02F4FE3D}" type="presParOf" srcId="{E35392B6-CB91-46CE-AFD8-AD90813EB129}" destId="{BC33204B-D334-47BB-A643-68B730512B85}" srcOrd="1" destOrd="0" presId="urn:microsoft.com/office/officeart/2018/2/layout/IconLabelList"/>
    <dgm:cxn modelId="{BBF79C3B-8366-4D4F-A510-7DF83C3507C7}" type="presParOf" srcId="{E35392B6-CB91-46CE-AFD8-AD90813EB129}" destId="{8B7EE4CF-6F36-4E7F-B1EA-71769B83EAD5}" srcOrd="2" destOrd="0" presId="urn:microsoft.com/office/officeart/2018/2/layout/IconLabelList"/>
    <dgm:cxn modelId="{22DD6299-4981-8C4C-B4D7-52FC5673089D}" type="presParOf" srcId="{C26CC874-0BF7-4FE6-9B78-596A28FB748C}" destId="{4C050F48-83C5-4C67-B965-ED25A8D2E47A}" srcOrd="11" destOrd="0" presId="urn:microsoft.com/office/officeart/2018/2/layout/IconLabelList"/>
    <dgm:cxn modelId="{ECCA3CE3-E6D6-6442-9A9E-4062730CF803}" type="presParOf" srcId="{C26CC874-0BF7-4FE6-9B78-596A28FB748C}" destId="{CB1D0751-A06F-4D83-ADEF-16515653613E}" srcOrd="12" destOrd="0" presId="urn:microsoft.com/office/officeart/2018/2/layout/IconLabelList"/>
    <dgm:cxn modelId="{C66BAF61-25F4-4945-877D-B6F5C4E3AF55}" type="presParOf" srcId="{CB1D0751-A06F-4D83-ADEF-16515653613E}" destId="{17D535C7-506D-4E3A-BF3E-0C6395636BB2}" srcOrd="0" destOrd="0" presId="urn:microsoft.com/office/officeart/2018/2/layout/IconLabelList"/>
    <dgm:cxn modelId="{342C8B31-F5E8-5441-8708-E51D78F60996}" type="presParOf" srcId="{CB1D0751-A06F-4D83-ADEF-16515653613E}" destId="{4A908EA0-0EA0-40B5-A0CE-CFE59A547490}" srcOrd="1" destOrd="0" presId="urn:microsoft.com/office/officeart/2018/2/layout/IconLabelList"/>
    <dgm:cxn modelId="{2A42A958-10E8-4F4F-828A-3E172606A82A}" type="presParOf" srcId="{CB1D0751-A06F-4D83-ADEF-16515653613E}" destId="{1445A6BF-E87D-4DAA-BA56-07A124C58BB2}" srcOrd="2" destOrd="0" presId="urn:microsoft.com/office/officeart/2018/2/layout/IconLabelList"/>
    <dgm:cxn modelId="{DCA6F93E-C99F-CF4C-9A9D-F93CB5457ADA}" type="presParOf" srcId="{C26CC874-0BF7-4FE6-9B78-596A28FB748C}" destId="{9DB4887E-4363-4252-BCC3-A47A5D75C3A6}" srcOrd="13" destOrd="0" presId="urn:microsoft.com/office/officeart/2018/2/layout/IconLabelList"/>
    <dgm:cxn modelId="{DDB07485-4697-A644-ADEE-5AD3D9C99661}" type="presParOf" srcId="{C26CC874-0BF7-4FE6-9B78-596A28FB748C}" destId="{B8D77C7B-3A5E-4D77-BDF7-D4ABC9BB2B76}" srcOrd="14" destOrd="0" presId="urn:microsoft.com/office/officeart/2018/2/layout/IconLabelList"/>
    <dgm:cxn modelId="{877F6A22-AE21-C042-835A-8561FE614FE9}" type="presParOf" srcId="{B8D77C7B-3A5E-4D77-BDF7-D4ABC9BB2B76}" destId="{9B47731C-00A6-4C65-B622-68D028F0C14B}" srcOrd="0" destOrd="0" presId="urn:microsoft.com/office/officeart/2018/2/layout/IconLabelList"/>
    <dgm:cxn modelId="{3E5DCC73-9370-844B-ACA4-7F727B44DFBE}" type="presParOf" srcId="{B8D77C7B-3A5E-4D77-BDF7-D4ABC9BB2B76}" destId="{1A914CA3-16FB-4695-8FC6-564698928367}" srcOrd="1" destOrd="0" presId="urn:microsoft.com/office/officeart/2018/2/layout/IconLabelList"/>
    <dgm:cxn modelId="{E102112E-561A-5E42-B778-1DF252AF1874}" type="presParOf" srcId="{B8D77C7B-3A5E-4D77-BDF7-D4ABC9BB2B76}" destId="{2DF9BFA1-CC31-429C-AF43-B910369C6629}"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B7B4F-17F6-4EAB-9377-A945A2D6E43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FC7D1A1-D65E-4F5E-8EA9-591A1B0A1745}">
      <dgm:prSet/>
      <dgm:spPr/>
      <dgm:t>
        <a:bodyPr/>
        <a:lstStyle/>
        <a:p>
          <a:pPr>
            <a:defRPr cap="all"/>
          </a:pPr>
          <a:r>
            <a:rPr lang="en-US"/>
            <a:t>No access to the internet.</a:t>
          </a:r>
        </a:p>
      </dgm:t>
    </dgm:pt>
    <dgm:pt modelId="{9716F782-0161-4A19-BF64-B4806EEC404B}" type="parTrans" cxnId="{B73247D5-F437-4294-926A-F0C7F75E5CEF}">
      <dgm:prSet/>
      <dgm:spPr/>
      <dgm:t>
        <a:bodyPr/>
        <a:lstStyle/>
        <a:p>
          <a:endParaRPr lang="en-US"/>
        </a:p>
      </dgm:t>
    </dgm:pt>
    <dgm:pt modelId="{79BCD8C5-4223-48CD-9F7D-D5B5655C2B4B}" type="sibTrans" cxnId="{B73247D5-F437-4294-926A-F0C7F75E5CEF}">
      <dgm:prSet/>
      <dgm:spPr/>
      <dgm:t>
        <a:bodyPr/>
        <a:lstStyle/>
        <a:p>
          <a:endParaRPr lang="en-US"/>
        </a:p>
      </dgm:t>
    </dgm:pt>
    <dgm:pt modelId="{9B293632-B6FA-4299-9756-571D2513792F}">
      <dgm:prSet/>
      <dgm:spPr/>
      <dgm:t>
        <a:bodyPr/>
        <a:lstStyle/>
        <a:p>
          <a:pPr>
            <a:defRPr cap="all"/>
          </a:pPr>
          <a:r>
            <a:rPr lang="en-US"/>
            <a:t>Security camera with facial recognition. </a:t>
          </a:r>
        </a:p>
      </dgm:t>
    </dgm:pt>
    <dgm:pt modelId="{B27D0FAA-5F0C-4264-AC35-2C28E7A56F4F}" type="parTrans" cxnId="{40F7B000-EB8E-4888-8009-F067C2FB1D21}">
      <dgm:prSet/>
      <dgm:spPr/>
      <dgm:t>
        <a:bodyPr/>
        <a:lstStyle/>
        <a:p>
          <a:endParaRPr lang="en-US"/>
        </a:p>
      </dgm:t>
    </dgm:pt>
    <dgm:pt modelId="{5FB44CDF-50F1-4C85-82C9-3318A6188A99}" type="sibTrans" cxnId="{40F7B000-EB8E-4888-8009-F067C2FB1D21}">
      <dgm:prSet/>
      <dgm:spPr/>
      <dgm:t>
        <a:bodyPr/>
        <a:lstStyle/>
        <a:p>
          <a:endParaRPr lang="en-US"/>
        </a:p>
      </dgm:t>
    </dgm:pt>
    <dgm:pt modelId="{3C87B3C9-14A4-493E-B915-9917C7564D20}">
      <dgm:prSet/>
      <dgm:spPr/>
      <dgm:t>
        <a:bodyPr/>
        <a:lstStyle/>
        <a:p>
          <a:pPr>
            <a:defRPr cap="all"/>
          </a:pPr>
          <a:r>
            <a:rPr lang="en-US"/>
            <a:t>Video stream from security camera goes through the security office.</a:t>
          </a:r>
        </a:p>
      </dgm:t>
    </dgm:pt>
    <dgm:pt modelId="{D7F96C0B-9697-4ED7-A354-3C11E027F0CE}" type="parTrans" cxnId="{CB666D7C-3833-4796-93C5-DF882A7954CF}">
      <dgm:prSet/>
      <dgm:spPr/>
      <dgm:t>
        <a:bodyPr/>
        <a:lstStyle/>
        <a:p>
          <a:endParaRPr lang="en-US"/>
        </a:p>
      </dgm:t>
    </dgm:pt>
    <dgm:pt modelId="{A80BF619-612A-4B62-8D93-50A9E4980D87}" type="sibTrans" cxnId="{CB666D7C-3833-4796-93C5-DF882A7954CF}">
      <dgm:prSet/>
      <dgm:spPr/>
      <dgm:t>
        <a:bodyPr/>
        <a:lstStyle/>
        <a:p>
          <a:endParaRPr lang="en-US"/>
        </a:p>
      </dgm:t>
    </dgm:pt>
    <dgm:pt modelId="{E9010730-0CB7-41A3-B42C-1C9C20E8CBE7}">
      <dgm:prSet/>
      <dgm:spPr/>
      <dgm:t>
        <a:bodyPr/>
        <a:lstStyle/>
        <a:p>
          <a:pPr>
            <a:defRPr cap="all"/>
          </a:pPr>
          <a:r>
            <a:rPr lang="en-US"/>
            <a:t>Biometric sensors to prevent untheorized access to certain areas.</a:t>
          </a:r>
        </a:p>
      </dgm:t>
    </dgm:pt>
    <dgm:pt modelId="{2063D85D-9B03-42D5-B4E8-D938DF55FCC5}" type="parTrans" cxnId="{A1E0D3E8-CB14-4BFA-A4A0-3C720B3FD989}">
      <dgm:prSet/>
      <dgm:spPr/>
      <dgm:t>
        <a:bodyPr/>
        <a:lstStyle/>
        <a:p>
          <a:endParaRPr lang="en-US"/>
        </a:p>
      </dgm:t>
    </dgm:pt>
    <dgm:pt modelId="{EBA38530-0D5F-4DAF-BEC4-4EE12DA6B44F}" type="sibTrans" cxnId="{A1E0D3E8-CB14-4BFA-A4A0-3C720B3FD989}">
      <dgm:prSet/>
      <dgm:spPr/>
      <dgm:t>
        <a:bodyPr/>
        <a:lstStyle/>
        <a:p>
          <a:endParaRPr lang="en-US"/>
        </a:p>
      </dgm:t>
    </dgm:pt>
    <dgm:pt modelId="{53FB3976-45AF-4069-B89F-E8EBD3FF281D}" type="pres">
      <dgm:prSet presAssocID="{335B7B4F-17F6-4EAB-9377-A945A2D6E434}" presName="root" presStyleCnt="0">
        <dgm:presLayoutVars>
          <dgm:dir/>
          <dgm:resizeHandles val="exact"/>
        </dgm:presLayoutVars>
      </dgm:prSet>
      <dgm:spPr/>
    </dgm:pt>
    <dgm:pt modelId="{D0E4333E-E0D3-4BEB-9F9B-A1BF1A29A1A1}" type="pres">
      <dgm:prSet presAssocID="{1FC7D1A1-D65E-4F5E-8EA9-591A1B0A1745}" presName="compNode" presStyleCnt="0"/>
      <dgm:spPr/>
    </dgm:pt>
    <dgm:pt modelId="{F2D4D362-F013-4F71-B07A-12B03FFC6FB3}" type="pres">
      <dgm:prSet presAssocID="{1FC7D1A1-D65E-4F5E-8EA9-591A1B0A1745}" presName="iconBgRect" presStyleLbl="bgShp" presStyleIdx="0" presStyleCnt="4"/>
      <dgm:spPr>
        <a:prstGeom prst="round2DiagRect">
          <a:avLst>
            <a:gd name="adj1" fmla="val 29727"/>
            <a:gd name="adj2" fmla="val 0"/>
          </a:avLst>
        </a:prstGeom>
      </dgm:spPr>
    </dgm:pt>
    <dgm:pt modelId="{3AC2A1AF-14A1-423A-BD84-95D1FE5EB4C1}" type="pres">
      <dgm:prSet presAssocID="{1FC7D1A1-D65E-4F5E-8EA9-591A1B0A17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E7122E40-6C13-4BF1-8C1E-0B181E5E3D84}" type="pres">
      <dgm:prSet presAssocID="{1FC7D1A1-D65E-4F5E-8EA9-591A1B0A1745}" presName="spaceRect" presStyleCnt="0"/>
      <dgm:spPr/>
    </dgm:pt>
    <dgm:pt modelId="{A45F8281-EA4C-48E5-8F30-5AEFD80CD348}" type="pres">
      <dgm:prSet presAssocID="{1FC7D1A1-D65E-4F5E-8EA9-591A1B0A1745}" presName="textRect" presStyleLbl="revTx" presStyleIdx="0" presStyleCnt="4">
        <dgm:presLayoutVars>
          <dgm:chMax val="1"/>
          <dgm:chPref val="1"/>
        </dgm:presLayoutVars>
      </dgm:prSet>
      <dgm:spPr/>
    </dgm:pt>
    <dgm:pt modelId="{8231EE56-0A54-49D4-922A-7CE3A3083C1F}" type="pres">
      <dgm:prSet presAssocID="{79BCD8C5-4223-48CD-9F7D-D5B5655C2B4B}" presName="sibTrans" presStyleCnt="0"/>
      <dgm:spPr/>
    </dgm:pt>
    <dgm:pt modelId="{51BD1EB6-4E38-4A6A-816A-CD1993394C18}" type="pres">
      <dgm:prSet presAssocID="{9B293632-B6FA-4299-9756-571D2513792F}" presName="compNode" presStyleCnt="0"/>
      <dgm:spPr/>
    </dgm:pt>
    <dgm:pt modelId="{5F7BF84E-FF55-40DF-8F58-A53745206A23}" type="pres">
      <dgm:prSet presAssocID="{9B293632-B6FA-4299-9756-571D2513792F}" presName="iconBgRect" presStyleLbl="bgShp" presStyleIdx="1" presStyleCnt="4"/>
      <dgm:spPr>
        <a:prstGeom prst="round2DiagRect">
          <a:avLst>
            <a:gd name="adj1" fmla="val 29727"/>
            <a:gd name="adj2" fmla="val 0"/>
          </a:avLst>
        </a:prstGeom>
      </dgm:spPr>
    </dgm:pt>
    <dgm:pt modelId="{0D0993A2-D92A-41A5-A11F-91AE31BC1933}" type="pres">
      <dgm:prSet presAssocID="{9B293632-B6FA-4299-9756-571D2513792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BAFB8133-08D1-4FBF-BF0C-4E4DBFDA1055}" type="pres">
      <dgm:prSet presAssocID="{9B293632-B6FA-4299-9756-571D2513792F}" presName="spaceRect" presStyleCnt="0"/>
      <dgm:spPr/>
    </dgm:pt>
    <dgm:pt modelId="{6AE28B32-277E-4CBB-AC49-0434A4F456F6}" type="pres">
      <dgm:prSet presAssocID="{9B293632-B6FA-4299-9756-571D2513792F}" presName="textRect" presStyleLbl="revTx" presStyleIdx="1" presStyleCnt="4">
        <dgm:presLayoutVars>
          <dgm:chMax val="1"/>
          <dgm:chPref val="1"/>
        </dgm:presLayoutVars>
      </dgm:prSet>
      <dgm:spPr/>
    </dgm:pt>
    <dgm:pt modelId="{D6991756-8C39-4A21-B523-6FCE5694FF49}" type="pres">
      <dgm:prSet presAssocID="{5FB44CDF-50F1-4C85-82C9-3318A6188A99}" presName="sibTrans" presStyleCnt="0"/>
      <dgm:spPr/>
    </dgm:pt>
    <dgm:pt modelId="{0C88AFA0-A33C-4CEE-94F9-3CAA8AA6F1EE}" type="pres">
      <dgm:prSet presAssocID="{3C87B3C9-14A4-493E-B915-9917C7564D20}" presName="compNode" presStyleCnt="0"/>
      <dgm:spPr/>
    </dgm:pt>
    <dgm:pt modelId="{CCE2EA58-219A-4769-9E54-1A4031DA7EBA}" type="pres">
      <dgm:prSet presAssocID="{3C87B3C9-14A4-493E-B915-9917C7564D20}" presName="iconBgRect" presStyleLbl="bgShp" presStyleIdx="2" presStyleCnt="4"/>
      <dgm:spPr>
        <a:prstGeom prst="round2DiagRect">
          <a:avLst>
            <a:gd name="adj1" fmla="val 29727"/>
            <a:gd name="adj2" fmla="val 0"/>
          </a:avLst>
        </a:prstGeom>
      </dgm:spPr>
    </dgm:pt>
    <dgm:pt modelId="{7F6A9F8F-4D96-4E4D-A675-A1946AED799A}" type="pres">
      <dgm:prSet presAssocID="{3C87B3C9-14A4-493E-B915-9917C7564D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E094FE16-02FC-435B-874B-E3429289E123}" type="pres">
      <dgm:prSet presAssocID="{3C87B3C9-14A4-493E-B915-9917C7564D20}" presName="spaceRect" presStyleCnt="0"/>
      <dgm:spPr/>
    </dgm:pt>
    <dgm:pt modelId="{A6AEC86D-5583-4EF9-9029-A6CC211A2E74}" type="pres">
      <dgm:prSet presAssocID="{3C87B3C9-14A4-493E-B915-9917C7564D20}" presName="textRect" presStyleLbl="revTx" presStyleIdx="2" presStyleCnt="4">
        <dgm:presLayoutVars>
          <dgm:chMax val="1"/>
          <dgm:chPref val="1"/>
        </dgm:presLayoutVars>
      </dgm:prSet>
      <dgm:spPr/>
    </dgm:pt>
    <dgm:pt modelId="{77625ABA-F20B-4FA0-AE9D-5BB837B8000C}" type="pres">
      <dgm:prSet presAssocID="{A80BF619-612A-4B62-8D93-50A9E4980D87}" presName="sibTrans" presStyleCnt="0"/>
      <dgm:spPr/>
    </dgm:pt>
    <dgm:pt modelId="{F7F1FBF0-C056-44C5-B1D2-F55949573ED7}" type="pres">
      <dgm:prSet presAssocID="{E9010730-0CB7-41A3-B42C-1C9C20E8CBE7}" presName="compNode" presStyleCnt="0"/>
      <dgm:spPr/>
    </dgm:pt>
    <dgm:pt modelId="{81170459-993B-458D-AD18-F00DDE723C61}" type="pres">
      <dgm:prSet presAssocID="{E9010730-0CB7-41A3-B42C-1C9C20E8CBE7}" presName="iconBgRect" presStyleLbl="bgShp" presStyleIdx="3" presStyleCnt="4"/>
      <dgm:spPr>
        <a:prstGeom prst="round2DiagRect">
          <a:avLst>
            <a:gd name="adj1" fmla="val 29727"/>
            <a:gd name="adj2" fmla="val 0"/>
          </a:avLst>
        </a:prstGeom>
      </dgm:spPr>
    </dgm:pt>
    <dgm:pt modelId="{692EFCB5-8364-4DD4-B02D-4102A10AB32D}" type="pres">
      <dgm:prSet presAssocID="{E9010730-0CB7-41A3-B42C-1C9C20E8CB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154526C9-51B5-4804-A681-FA4CC5315120}" type="pres">
      <dgm:prSet presAssocID="{E9010730-0CB7-41A3-B42C-1C9C20E8CBE7}" presName="spaceRect" presStyleCnt="0"/>
      <dgm:spPr/>
    </dgm:pt>
    <dgm:pt modelId="{AF8F2954-AC7A-4E48-A813-7FBF318D743C}" type="pres">
      <dgm:prSet presAssocID="{E9010730-0CB7-41A3-B42C-1C9C20E8CBE7}" presName="textRect" presStyleLbl="revTx" presStyleIdx="3" presStyleCnt="4">
        <dgm:presLayoutVars>
          <dgm:chMax val="1"/>
          <dgm:chPref val="1"/>
        </dgm:presLayoutVars>
      </dgm:prSet>
      <dgm:spPr/>
    </dgm:pt>
  </dgm:ptLst>
  <dgm:cxnLst>
    <dgm:cxn modelId="{40F7B000-EB8E-4888-8009-F067C2FB1D21}" srcId="{335B7B4F-17F6-4EAB-9377-A945A2D6E434}" destId="{9B293632-B6FA-4299-9756-571D2513792F}" srcOrd="1" destOrd="0" parTransId="{B27D0FAA-5F0C-4264-AC35-2C28E7A56F4F}" sibTransId="{5FB44CDF-50F1-4C85-82C9-3318A6188A99}"/>
    <dgm:cxn modelId="{5F4EFE1B-64D9-4D4F-9B9F-98796FB56ECB}" type="presOf" srcId="{E9010730-0CB7-41A3-B42C-1C9C20E8CBE7}" destId="{AF8F2954-AC7A-4E48-A813-7FBF318D743C}" srcOrd="0" destOrd="0" presId="urn:microsoft.com/office/officeart/2018/5/layout/IconLeafLabelList"/>
    <dgm:cxn modelId="{52E72348-3C83-4F1A-976D-5AD162B29EF6}" type="presOf" srcId="{9B293632-B6FA-4299-9756-571D2513792F}" destId="{6AE28B32-277E-4CBB-AC49-0434A4F456F6}" srcOrd="0" destOrd="0" presId="urn:microsoft.com/office/officeart/2018/5/layout/IconLeafLabelList"/>
    <dgm:cxn modelId="{CB666D7C-3833-4796-93C5-DF882A7954CF}" srcId="{335B7B4F-17F6-4EAB-9377-A945A2D6E434}" destId="{3C87B3C9-14A4-493E-B915-9917C7564D20}" srcOrd="2" destOrd="0" parTransId="{D7F96C0B-9697-4ED7-A354-3C11E027F0CE}" sibTransId="{A80BF619-612A-4B62-8D93-50A9E4980D87}"/>
    <dgm:cxn modelId="{CF12597F-DCC5-4285-A59D-36ABEF14202D}" type="presOf" srcId="{335B7B4F-17F6-4EAB-9377-A945A2D6E434}" destId="{53FB3976-45AF-4069-B89F-E8EBD3FF281D}" srcOrd="0" destOrd="0" presId="urn:microsoft.com/office/officeart/2018/5/layout/IconLeafLabelList"/>
    <dgm:cxn modelId="{101452AF-DE34-40BC-95A9-91C496DA66DD}" type="presOf" srcId="{3C87B3C9-14A4-493E-B915-9917C7564D20}" destId="{A6AEC86D-5583-4EF9-9029-A6CC211A2E74}" srcOrd="0" destOrd="0" presId="urn:microsoft.com/office/officeart/2018/5/layout/IconLeafLabelList"/>
    <dgm:cxn modelId="{B73247D5-F437-4294-926A-F0C7F75E5CEF}" srcId="{335B7B4F-17F6-4EAB-9377-A945A2D6E434}" destId="{1FC7D1A1-D65E-4F5E-8EA9-591A1B0A1745}" srcOrd="0" destOrd="0" parTransId="{9716F782-0161-4A19-BF64-B4806EEC404B}" sibTransId="{79BCD8C5-4223-48CD-9F7D-D5B5655C2B4B}"/>
    <dgm:cxn modelId="{A1E0D3E8-CB14-4BFA-A4A0-3C720B3FD989}" srcId="{335B7B4F-17F6-4EAB-9377-A945A2D6E434}" destId="{E9010730-0CB7-41A3-B42C-1C9C20E8CBE7}" srcOrd="3" destOrd="0" parTransId="{2063D85D-9B03-42D5-B4E8-D938DF55FCC5}" sibTransId="{EBA38530-0D5F-4DAF-BEC4-4EE12DA6B44F}"/>
    <dgm:cxn modelId="{F77D5BE9-30A8-4B96-B094-B5698AC6187E}" type="presOf" srcId="{1FC7D1A1-D65E-4F5E-8EA9-591A1B0A1745}" destId="{A45F8281-EA4C-48E5-8F30-5AEFD80CD348}" srcOrd="0" destOrd="0" presId="urn:microsoft.com/office/officeart/2018/5/layout/IconLeafLabelList"/>
    <dgm:cxn modelId="{5B63AC15-3526-4D4A-97D5-08DFF20F9A4E}" type="presParOf" srcId="{53FB3976-45AF-4069-B89F-E8EBD3FF281D}" destId="{D0E4333E-E0D3-4BEB-9F9B-A1BF1A29A1A1}" srcOrd="0" destOrd="0" presId="urn:microsoft.com/office/officeart/2018/5/layout/IconLeafLabelList"/>
    <dgm:cxn modelId="{67B78DE3-FD75-458D-B5ED-8B660EB07491}" type="presParOf" srcId="{D0E4333E-E0D3-4BEB-9F9B-A1BF1A29A1A1}" destId="{F2D4D362-F013-4F71-B07A-12B03FFC6FB3}" srcOrd="0" destOrd="0" presId="urn:microsoft.com/office/officeart/2018/5/layout/IconLeafLabelList"/>
    <dgm:cxn modelId="{352ACB01-278C-4A1B-92F3-2CFC029C42C2}" type="presParOf" srcId="{D0E4333E-E0D3-4BEB-9F9B-A1BF1A29A1A1}" destId="{3AC2A1AF-14A1-423A-BD84-95D1FE5EB4C1}" srcOrd="1" destOrd="0" presId="urn:microsoft.com/office/officeart/2018/5/layout/IconLeafLabelList"/>
    <dgm:cxn modelId="{E60D6981-227A-49BE-B43C-7F0CF8621EA7}" type="presParOf" srcId="{D0E4333E-E0D3-4BEB-9F9B-A1BF1A29A1A1}" destId="{E7122E40-6C13-4BF1-8C1E-0B181E5E3D84}" srcOrd="2" destOrd="0" presId="urn:microsoft.com/office/officeart/2018/5/layout/IconLeafLabelList"/>
    <dgm:cxn modelId="{1A92BA72-0E3D-4E73-B1A6-AF20B6A3D183}" type="presParOf" srcId="{D0E4333E-E0D3-4BEB-9F9B-A1BF1A29A1A1}" destId="{A45F8281-EA4C-48E5-8F30-5AEFD80CD348}" srcOrd="3" destOrd="0" presId="urn:microsoft.com/office/officeart/2018/5/layout/IconLeafLabelList"/>
    <dgm:cxn modelId="{4D265D28-CB43-4445-BF4A-F25713FC5E29}" type="presParOf" srcId="{53FB3976-45AF-4069-B89F-E8EBD3FF281D}" destId="{8231EE56-0A54-49D4-922A-7CE3A3083C1F}" srcOrd="1" destOrd="0" presId="urn:microsoft.com/office/officeart/2018/5/layout/IconLeafLabelList"/>
    <dgm:cxn modelId="{6362E67B-4534-459C-B41D-4F44F61CF207}" type="presParOf" srcId="{53FB3976-45AF-4069-B89F-E8EBD3FF281D}" destId="{51BD1EB6-4E38-4A6A-816A-CD1993394C18}" srcOrd="2" destOrd="0" presId="urn:microsoft.com/office/officeart/2018/5/layout/IconLeafLabelList"/>
    <dgm:cxn modelId="{FC0051F6-4B7D-4EDF-8A09-D616570D5E2E}" type="presParOf" srcId="{51BD1EB6-4E38-4A6A-816A-CD1993394C18}" destId="{5F7BF84E-FF55-40DF-8F58-A53745206A23}" srcOrd="0" destOrd="0" presId="urn:microsoft.com/office/officeart/2018/5/layout/IconLeafLabelList"/>
    <dgm:cxn modelId="{A6F7A838-F85A-4C7B-8AAF-2D6DE1CBDA40}" type="presParOf" srcId="{51BD1EB6-4E38-4A6A-816A-CD1993394C18}" destId="{0D0993A2-D92A-41A5-A11F-91AE31BC1933}" srcOrd="1" destOrd="0" presId="urn:microsoft.com/office/officeart/2018/5/layout/IconLeafLabelList"/>
    <dgm:cxn modelId="{2E2644FC-5B0A-4ADB-80ED-8738EDB90428}" type="presParOf" srcId="{51BD1EB6-4E38-4A6A-816A-CD1993394C18}" destId="{BAFB8133-08D1-4FBF-BF0C-4E4DBFDA1055}" srcOrd="2" destOrd="0" presId="urn:microsoft.com/office/officeart/2018/5/layout/IconLeafLabelList"/>
    <dgm:cxn modelId="{36042D71-E9C4-437D-9566-9A9C588EC915}" type="presParOf" srcId="{51BD1EB6-4E38-4A6A-816A-CD1993394C18}" destId="{6AE28B32-277E-4CBB-AC49-0434A4F456F6}" srcOrd="3" destOrd="0" presId="urn:microsoft.com/office/officeart/2018/5/layout/IconLeafLabelList"/>
    <dgm:cxn modelId="{F9AF79D9-BEAF-456A-A851-0840C0DFE7F3}" type="presParOf" srcId="{53FB3976-45AF-4069-B89F-E8EBD3FF281D}" destId="{D6991756-8C39-4A21-B523-6FCE5694FF49}" srcOrd="3" destOrd="0" presId="urn:microsoft.com/office/officeart/2018/5/layout/IconLeafLabelList"/>
    <dgm:cxn modelId="{BA3D8145-F86A-41F2-A446-D032536CA765}" type="presParOf" srcId="{53FB3976-45AF-4069-B89F-E8EBD3FF281D}" destId="{0C88AFA0-A33C-4CEE-94F9-3CAA8AA6F1EE}" srcOrd="4" destOrd="0" presId="urn:microsoft.com/office/officeart/2018/5/layout/IconLeafLabelList"/>
    <dgm:cxn modelId="{CAE1D941-AE1F-4F51-9773-479F84C99C5E}" type="presParOf" srcId="{0C88AFA0-A33C-4CEE-94F9-3CAA8AA6F1EE}" destId="{CCE2EA58-219A-4769-9E54-1A4031DA7EBA}" srcOrd="0" destOrd="0" presId="urn:microsoft.com/office/officeart/2018/5/layout/IconLeafLabelList"/>
    <dgm:cxn modelId="{85C531E7-C8D2-4F1A-A9D1-B18ADBDA1D75}" type="presParOf" srcId="{0C88AFA0-A33C-4CEE-94F9-3CAA8AA6F1EE}" destId="{7F6A9F8F-4D96-4E4D-A675-A1946AED799A}" srcOrd="1" destOrd="0" presId="urn:microsoft.com/office/officeart/2018/5/layout/IconLeafLabelList"/>
    <dgm:cxn modelId="{E1EC95B5-6333-4EFE-83EE-C0D4DBF36F3C}" type="presParOf" srcId="{0C88AFA0-A33C-4CEE-94F9-3CAA8AA6F1EE}" destId="{E094FE16-02FC-435B-874B-E3429289E123}" srcOrd="2" destOrd="0" presId="urn:microsoft.com/office/officeart/2018/5/layout/IconLeafLabelList"/>
    <dgm:cxn modelId="{E882BD00-D14F-4485-8B96-B4726EB853A0}" type="presParOf" srcId="{0C88AFA0-A33C-4CEE-94F9-3CAA8AA6F1EE}" destId="{A6AEC86D-5583-4EF9-9029-A6CC211A2E74}" srcOrd="3" destOrd="0" presId="urn:microsoft.com/office/officeart/2018/5/layout/IconLeafLabelList"/>
    <dgm:cxn modelId="{B1601D71-3BF5-4A4C-89C1-3D156E2A3DE1}" type="presParOf" srcId="{53FB3976-45AF-4069-B89F-E8EBD3FF281D}" destId="{77625ABA-F20B-4FA0-AE9D-5BB837B8000C}" srcOrd="5" destOrd="0" presId="urn:microsoft.com/office/officeart/2018/5/layout/IconLeafLabelList"/>
    <dgm:cxn modelId="{E833F965-64A6-4CD5-A887-538D82AC760C}" type="presParOf" srcId="{53FB3976-45AF-4069-B89F-E8EBD3FF281D}" destId="{F7F1FBF0-C056-44C5-B1D2-F55949573ED7}" srcOrd="6" destOrd="0" presId="urn:microsoft.com/office/officeart/2018/5/layout/IconLeafLabelList"/>
    <dgm:cxn modelId="{DA06913D-4552-46F3-9B6C-EF4E1993B3FA}" type="presParOf" srcId="{F7F1FBF0-C056-44C5-B1D2-F55949573ED7}" destId="{81170459-993B-458D-AD18-F00DDE723C61}" srcOrd="0" destOrd="0" presId="urn:microsoft.com/office/officeart/2018/5/layout/IconLeafLabelList"/>
    <dgm:cxn modelId="{64443FD8-6E65-459B-BCF5-D034CAADC8A5}" type="presParOf" srcId="{F7F1FBF0-C056-44C5-B1D2-F55949573ED7}" destId="{692EFCB5-8364-4DD4-B02D-4102A10AB32D}" srcOrd="1" destOrd="0" presId="urn:microsoft.com/office/officeart/2018/5/layout/IconLeafLabelList"/>
    <dgm:cxn modelId="{D165E620-D45E-4236-B220-5911065C00A3}" type="presParOf" srcId="{F7F1FBF0-C056-44C5-B1D2-F55949573ED7}" destId="{154526C9-51B5-4804-A681-FA4CC5315120}" srcOrd="2" destOrd="0" presId="urn:microsoft.com/office/officeart/2018/5/layout/IconLeafLabelList"/>
    <dgm:cxn modelId="{B9FCBE54-8F15-4857-B597-275548234429}" type="presParOf" srcId="{F7F1FBF0-C056-44C5-B1D2-F55949573ED7}" destId="{AF8F2954-AC7A-4E48-A813-7FBF318D743C}"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39FEF-DA50-45B8-9D16-B9F22760964D}"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73A1FA28-F2EF-4B59-98D8-DBF7C143C2E4}">
      <dgm:prSet/>
      <dgm:spPr/>
      <dgm:t>
        <a:bodyPr/>
        <a:lstStyle/>
        <a:p>
          <a:r>
            <a:rPr lang="en-US" dirty="0">
              <a:solidFill>
                <a:schemeClr val="bg1"/>
              </a:solidFill>
            </a:rPr>
            <a:t>MYSQL Server: holds information about a patient and the staff</a:t>
          </a:r>
        </a:p>
      </dgm:t>
    </dgm:pt>
    <dgm:pt modelId="{5C6E3B34-F083-403B-85FB-90FB3E229CBF}" type="parTrans" cxnId="{FC165144-6DF6-440B-A4D7-7153B0922F88}">
      <dgm:prSet/>
      <dgm:spPr/>
      <dgm:t>
        <a:bodyPr/>
        <a:lstStyle/>
        <a:p>
          <a:endParaRPr lang="en-US"/>
        </a:p>
      </dgm:t>
    </dgm:pt>
    <dgm:pt modelId="{CA62CF49-37ED-4F87-9E35-84F746869013}" type="sibTrans" cxnId="{FC165144-6DF6-440B-A4D7-7153B0922F88}">
      <dgm:prSet/>
      <dgm:spPr/>
      <dgm:t>
        <a:bodyPr/>
        <a:lstStyle/>
        <a:p>
          <a:endParaRPr lang="en-US"/>
        </a:p>
      </dgm:t>
    </dgm:pt>
    <dgm:pt modelId="{C682D74A-A769-4E2D-86F1-BEC36942713A}">
      <dgm:prSet/>
      <dgm:spPr/>
      <dgm:t>
        <a:bodyPr/>
        <a:lstStyle/>
        <a:p>
          <a:r>
            <a:rPr lang="en-US" dirty="0">
              <a:solidFill>
                <a:schemeClr val="bg1"/>
              </a:solidFill>
            </a:rPr>
            <a:t>Allow medical professional to have access to patient’s information stored in the database </a:t>
          </a:r>
        </a:p>
      </dgm:t>
    </dgm:pt>
    <dgm:pt modelId="{EB25BC55-0C5A-4982-BB7A-CCD8DC3D90F1}" type="parTrans" cxnId="{9143BD43-B6B8-42FC-BFAC-9E56EA751C74}">
      <dgm:prSet/>
      <dgm:spPr/>
      <dgm:t>
        <a:bodyPr/>
        <a:lstStyle/>
        <a:p>
          <a:endParaRPr lang="en-US"/>
        </a:p>
      </dgm:t>
    </dgm:pt>
    <dgm:pt modelId="{1FECF18D-8C89-49E8-9FCE-BDAF3CBCE399}" type="sibTrans" cxnId="{9143BD43-B6B8-42FC-BFAC-9E56EA751C74}">
      <dgm:prSet/>
      <dgm:spPr/>
      <dgm:t>
        <a:bodyPr/>
        <a:lstStyle/>
        <a:p>
          <a:endParaRPr lang="en-US"/>
        </a:p>
      </dgm:t>
    </dgm:pt>
    <dgm:pt modelId="{5AD3BA20-8772-4CFD-9615-005B33B13C7E}" type="pres">
      <dgm:prSet presAssocID="{7FC39FEF-DA50-45B8-9D16-B9F22760964D}" presName="root" presStyleCnt="0">
        <dgm:presLayoutVars>
          <dgm:dir/>
          <dgm:resizeHandles val="exact"/>
        </dgm:presLayoutVars>
      </dgm:prSet>
      <dgm:spPr/>
    </dgm:pt>
    <dgm:pt modelId="{8ED584E9-7DB5-4140-A1C7-FAF45350E78C}" type="pres">
      <dgm:prSet presAssocID="{73A1FA28-F2EF-4B59-98D8-DBF7C143C2E4}" presName="compNode" presStyleCnt="0"/>
      <dgm:spPr/>
    </dgm:pt>
    <dgm:pt modelId="{95E715AD-3688-4440-9DF8-40261493548D}" type="pres">
      <dgm:prSet presAssocID="{73A1FA28-F2EF-4B59-98D8-DBF7C143C2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68CD3B9-C122-4894-B751-305973D5C279}" type="pres">
      <dgm:prSet presAssocID="{73A1FA28-F2EF-4B59-98D8-DBF7C143C2E4}" presName="spaceRect" presStyleCnt="0"/>
      <dgm:spPr/>
    </dgm:pt>
    <dgm:pt modelId="{45CA7B61-E585-4DAC-8E7A-2CD7058493AA}" type="pres">
      <dgm:prSet presAssocID="{73A1FA28-F2EF-4B59-98D8-DBF7C143C2E4}" presName="textRect" presStyleLbl="revTx" presStyleIdx="0" presStyleCnt="2">
        <dgm:presLayoutVars>
          <dgm:chMax val="1"/>
          <dgm:chPref val="1"/>
        </dgm:presLayoutVars>
      </dgm:prSet>
      <dgm:spPr/>
    </dgm:pt>
    <dgm:pt modelId="{34DB31BD-294A-4524-8232-B32949610B11}" type="pres">
      <dgm:prSet presAssocID="{CA62CF49-37ED-4F87-9E35-84F746869013}" presName="sibTrans" presStyleCnt="0"/>
      <dgm:spPr/>
    </dgm:pt>
    <dgm:pt modelId="{DC11857D-710E-405E-B15A-376686DE0993}" type="pres">
      <dgm:prSet presAssocID="{C682D74A-A769-4E2D-86F1-BEC36942713A}" presName="compNode" presStyleCnt="0"/>
      <dgm:spPr/>
    </dgm:pt>
    <dgm:pt modelId="{C7EFB8ED-9C1F-4D12-B171-6DC9798EDB80}" type="pres">
      <dgm:prSet presAssocID="{C682D74A-A769-4E2D-86F1-BEC3694271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06712B2-F70B-4B84-BBE8-9EC6C7991ED8}" type="pres">
      <dgm:prSet presAssocID="{C682D74A-A769-4E2D-86F1-BEC36942713A}" presName="spaceRect" presStyleCnt="0"/>
      <dgm:spPr/>
    </dgm:pt>
    <dgm:pt modelId="{61CEDC4B-1265-465E-82A2-343EAE49ECF8}" type="pres">
      <dgm:prSet presAssocID="{C682D74A-A769-4E2D-86F1-BEC36942713A}" presName="textRect" presStyleLbl="revTx" presStyleIdx="1" presStyleCnt="2" custLinFactNeighborX="-2171" custLinFactNeighborY="-3741">
        <dgm:presLayoutVars>
          <dgm:chMax val="1"/>
          <dgm:chPref val="1"/>
        </dgm:presLayoutVars>
      </dgm:prSet>
      <dgm:spPr/>
    </dgm:pt>
  </dgm:ptLst>
  <dgm:cxnLst>
    <dgm:cxn modelId="{9143BD43-B6B8-42FC-BFAC-9E56EA751C74}" srcId="{7FC39FEF-DA50-45B8-9D16-B9F22760964D}" destId="{C682D74A-A769-4E2D-86F1-BEC36942713A}" srcOrd="1" destOrd="0" parTransId="{EB25BC55-0C5A-4982-BB7A-CCD8DC3D90F1}" sibTransId="{1FECF18D-8C89-49E8-9FCE-BDAF3CBCE399}"/>
    <dgm:cxn modelId="{FC165144-6DF6-440B-A4D7-7153B0922F88}" srcId="{7FC39FEF-DA50-45B8-9D16-B9F22760964D}" destId="{73A1FA28-F2EF-4B59-98D8-DBF7C143C2E4}" srcOrd="0" destOrd="0" parTransId="{5C6E3B34-F083-403B-85FB-90FB3E229CBF}" sibTransId="{CA62CF49-37ED-4F87-9E35-84F746869013}"/>
    <dgm:cxn modelId="{FF820962-5629-6E4D-A5B8-4F81F8AB8E5B}" type="presOf" srcId="{73A1FA28-F2EF-4B59-98D8-DBF7C143C2E4}" destId="{45CA7B61-E585-4DAC-8E7A-2CD7058493AA}" srcOrd="0" destOrd="0" presId="urn:microsoft.com/office/officeart/2018/2/layout/IconLabelList"/>
    <dgm:cxn modelId="{123C7189-B59C-FE40-8088-ECCBB269F6E9}" type="presOf" srcId="{7FC39FEF-DA50-45B8-9D16-B9F22760964D}" destId="{5AD3BA20-8772-4CFD-9615-005B33B13C7E}" srcOrd="0" destOrd="0" presId="urn:microsoft.com/office/officeart/2018/2/layout/IconLabelList"/>
    <dgm:cxn modelId="{1BBD1EDB-3FB1-3A4D-9EEB-9A23646324DA}" type="presOf" srcId="{C682D74A-A769-4E2D-86F1-BEC36942713A}" destId="{61CEDC4B-1265-465E-82A2-343EAE49ECF8}" srcOrd="0" destOrd="0" presId="urn:microsoft.com/office/officeart/2018/2/layout/IconLabelList"/>
    <dgm:cxn modelId="{A0E2EE40-EC7A-A241-B50F-6C6AD29B1780}" type="presParOf" srcId="{5AD3BA20-8772-4CFD-9615-005B33B13C7E}" destId="{8ED584E9-7DB5-4140-A1C7-FAF45350E78C}" srcOrd="0" destOrd="0" presId="urn:microsoft.com/office/officeart/2018/2/layout/IconLabelList"/>
    <dgm:cxn modelId="{2A4EBA36-04C4-C14C-94BB-CBD24A43C28D}" type="presParOf" srcId="{8ED584E9-7DB5-4140-A1C7-FAF45350E78C}" destId="{95E715AD-3688-4440-9DF8-40261493548D}" srcOrd="0" destOrd="0" presId="urn:microsoft.com/office/officeart/2018/2/layout/IconLabelList"/>
    <dgm:cxn modelId="{9403F30C-F96C-5D43-91E1-62A19F049CA2}" type="presParOf" srcId="{8ED584E9-7DB5-4140-A1C7-FAF45350E78C}" destId="{E68CD3B9-C122-4894-B751-305973D5C279}" srcOrd="1" destOrd="0" presId="urn:microsoft.com/office/officeart/2018/2/layout/IconLabelList"/>
    <dgm:cxn modelId="{C5081EAC-2CAF-EF4B-A768-361EC1865C3E}" type="presParOf" srcId="{8ED584E9-7DB5-4140-A1C7-FAF45350E78C}" destId="{45CA7B61-E585-4DAC-8E7A-2CD7058493AA}" srcOrd="2" destOrd="0" presId="urn:microsoft.com/office/officeart/2018/2/layout/IconLabelList"/>
    <dgm:cxn modelId="{8FF9C0B5-28ED-C749-8439-8C862810B58F}" type="presParOf" srcId="{5AD3BA20-8772-4CFD-9615-005B33B13C7E}" destId="{34DB31BD-294A-4524-8232-B32949610B11}" srcOrd="1" destOrd="0" presId="urn:microsoft.com/office/officeart/2018/2/layout/IconLabelList"/>
    <dgm:cxn modelId="{377A213D-4441-6640-BE98-E48B8B474F28}" type="presParOf" srcId="{5AD3BA20-8772-4CFD-9615-005B33B13C7E}" destId="{DC11857D-710E-405E-B15A-376686DE0993}" srcOrd="2" destOrd="0" presId="urn:microsoft.com/office/officeart/2018/2/layout/IconLabelList"/>
    <dgm:cxn modelId="{F1F09B4B-1A6F-264A-AE25-CDE1EC9D157B}" type="presParOf" srcId="{DC11857D-710E-405E-B15A-376686DE0993}" destId="{C7EFB8ED-9C1F-4D12-B171-6DC9798EDB80}" srcOrd="0" destOrd="0" presId="urn:microsoft.com/office/officeart/2018/2/layout/IconLabelList"/>
    <dgm:cxn modelId="{2685FB49-0515-DE43-ACC5-F7B93D2A2E31}" type="presParOf" srcId="{DC11857D-710E-405E-B15A-376686DE0993}" destId="{406712B2-F70B-4B84-BBE8-9EC6C7991ED8}" srcOrd="1" destOrd="0" presId="urn:microsoft.com/office/officeart/2018/2/layout/IconLabelList"/>
    <dgm:cxn modelId="{7AD62EA8-64CF-A84B-9236-8BB68E030F5C}" type="presParOf" srcId="{DC11857D-710E-405E-B15A-376686DE0993}" destId="{61CEDC4B-1265-465E-82A2-343EAE49ECF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5FA21-A841-4013-B8CF-EE6A50B83F6B}">
      <dsp:nvSpPr>
        <dsp:cNvPr id="0" name=""/>
        <dsp:cNvSpPr/>
      </dsp:nvSpPr>
      <dsp:spPr>
        <a:xfrm>
          <a:off x="746405" y="901505"/>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05F134-6BB4-4C4B-B5CD-631F15C73062}">
      <dsp:nvSpPr>
        <dsp:cNvPr id="0" name=""/>
        <dsp:cNvSpPr/>
      </dsp:nvSpPr>
      <dsp:spPr>
        <a:xfrm>
          <a:off x="3272" y="1783995"/>
          <a:ext cx="2286562" cy="41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solidFill>
                <a:schemeClr val="bg1"/>
              </a:solidFill>
            </a:rPr>
            <a:t>Extreme inequality, poverty and crime</a:t>
          </a:r>
        </a:p>
      </dsp:txBody>
      <dsp:txXfrm>
        <a:off x="3272" y="1783995"/>
        <a:ext cx="2286562" cy="418012"/>
      </dsp:txXfrm>
    </dsp:sp>
    <dsp:sp modelId="{B7301A7D-754A-42F8-94B5-AE610D04C0BE}">
      <dsp:nvSpPr>
        <dsp:cNvPr id="0" name=""/>
        <dsp:cNvSpPr/>
      </dsp:nvSpPr>
      <dsp:spPr>
        <a:xfrm>
          <a:off x="3272" y="2240236"/>
          <a:ext cx="2286562" cy="572738"/>
        </a:xfrm>
        <a:prstGeom prst="rect">
          <a:avLst/>
        </a:prstGeom>
        <a:noFill/>
        <a:ln>
          <a:noFill/>
        </a:ln>
        <a:effectLst/>
      </dsp:spPr>
      <dsp:style>
        <a:lnRef idx="0">
          <a:scrgbClr r="0" g="0" b="0"/>
        </a:lnRef>
        <a:fillRef idx="0">
          <a:scrgbClr r="0" g="0" b="0"/>
        </a:fillRef>
        <a:effectRef idx="0">
          <a:scrgbClr r="0" g="0" b="0"/>
        </a:effectRef>
        <a:fontRef idx="minor"/>
      </dsp:style>
    </dsp:sp>
    <dsp:sp modelId="{A496BB29-AABE-4F1D-9A8E-23FBDD5F1BDE}">
      <dsp:nvSpPr>
        <dsp:cNvPr id="0" name=""/>
        <dsp:cNvSpPr/>
      </dsp:nvSpPr>
      <dsp:spPr>
        <a:xfrm>
          <a:off x="3433116" y="901505"/>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B7C70-8051-4119-90B7-96B44E862319}">
      <dsp:nvSpPr>
        <dsp:cNvPr id="0" name=""/>
        <dsp:cNvSpPr/>
      </dsp:nvSpPr>
      <dsp:spPr>
        <a:xfrm>
          <a:off x="2689983" y="1783995"/>
          <a:ext cx="2286562" cy="41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solidFill>
                <a:schemeClr val="bg1"/>
              </a:solidFill>
            </a:rPr>
            <a:t>Food, water, farming, and hunger</a:t>
          </a:r>
        </a:p>
      </dsp:txBody>
      <dsp:txXfrm>
        <a:off x="2689983" y="1783995"/>
        <a:ext cx="2286562" cy="418012"/>
      </dsp:txXfrm>
    </dsp:sp>
    <dsp:sp modelId="{75D5FA08-6E15-4846-95C2-3DCAEDE886DD}">
      <dsp:nvSpPr>
        <dsp:cNvPr id="0" name=""/>
        <dsp:cNvSpPr/>
      </dsp:nvSpPr>
      <dsp:spPr>
        <a:xfrm>
          <a:off x="2689983" y="2240236"/>
          <a:ext cx="2286562" cy="572738"/>
        </a:xfrm>
        <a:prstGeom prst="rect">
          <a:avLst/>
        </a:prstGeom>
        <a:noFill/>
        <a:ln>
          <a:noFill/>
        </a:ln>
        <a:effectLst/>
      </dsp:spPr>
      <dsp:style>
        <a:lnRef idx="0">
          <a:scrgbClr r="0" g="0" b="0"/>
        </a:lnRef>
        <a:fillRef idx="0">
          <a:scrgbClr r="0" g="0" b="0"/>
        </a:fillRef>
        <a:effectRef idx="0">
          <a:scrgbClr r="0" g="0" b="0"/>
        </a:effectRef>
        <a:fontRef idx="minor"/>
      </dsp:style>
    </dsp:sp>
    <dsp:sp modelId="{9479F5B6-A9C6-4F2A-ADB6-CDE8D09B3ABB}">
      <dsp:nvSpPr>
        <dsp:cNvPr id="0" name=""/>
        <dsp:cNvSpPr/>
      </dsp:nvSpPr>
      <dsp:spPr>
        <a:xfrm>
          <a:off x="6119827" y="901505"/>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653C32-5100-4C5F-B058-3C7E25CEBD6E}">
      <dsp:nvSpPr>
        <dsp:cNvPr id="0" name=""/>
        <dsp:cNvSpPr/>
      </dsp:nvSpPr>
      <dsp:spPr>
        <a:xfrm>
          <a:off x="5376694" y="1783995"/>
          <a:ext cx="2286562" cy="41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solidFill>
                <a:schemeClr val="bg1"/>
              </a:solidFill>
            </a:rPr>
            <a:t>Natural disasters </a:t>
          </a:r>
        </a:p>
      </dsp:txBody>
      <dsp:txXfrm>
        <a:off x="5376694" y="1783995"/>
        <a:ext cx="2286562" cy="418012"/>
      </dsp:txXfrm>
    </dsp:sp>
    <dsp:sp modelId="{E9AE3D69-EB5F-46C2-ACC4-89D4628AD6C1}">
      <dsp:nvSpPr>
        <dsp:cNvPr id="0" name=""/>
        <dsp:cNvSpPr/>
      </dsp:nvSpPr>
      <dsp:spPr>
        <a:xfrm>
          <a:off x="5376694" y="2240236"/>
          <a:ext cx="2286562" cy="572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cap="all" baseline="0" dirty="0">
              <a:solidFill>
                <a:schemeClr val="bg1"/>
              </a:solidFill>
            </a:rPr>
            <a:t>2010 7.0 Earthquake</a:t>
          </a:r>
        </a:p>
        <a:p>
          <a:pPr marL="0" lvl="0" indent="0" algn="ctr" defTabSz="488950">
            <a:lnSpc>
              <a:spcPct val="100000"/>
            </a:lnSpc>
            <a:spcBef>
              <a:spcPct val="0"/>
            </a:spcBef>
            <a:spcAft>
              <a:spcPct val="35000"/>
            </a:spcAft>
            <a:buNone/>
          </a:pPr>
          <a:r>
            <a:rPr lang="en-US" sz="1100" kern="1200" cap="all" baseline="0" dirty="0">
              <a:solidFill>
                <a:schemeClr val="bg1"/>
              </a:solidFill>
            </a:rPr>
            <a:t>2016 Hurricane Matthew (category 4)</a:t>
          </a:r>
        </a:p>
      </dsp:txBody>
      <dsp:txXfrm>
        <a:off x="5376694" y="2240236"/>
        <a:ext cx="2286562" cy="572738"/>
      </dsp:txXfrm>
    </dsp:sp>
    <dsp:sp modelId="{4FC2D979-8D7E-4912-BFE8-D32666F0F3BA}">
      <dsp:nvSpPr>
        <dsp:cNvPr id="0" name=""/>
        <dsp:cNvSpPr/>
      </dsp:nvSpPr>
      <dsp:spPr>
        <a:xfrm>
          <a:off x="8806537" y="901505"/>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20C256-CC06-4E78-B178-5D02B40A7FCB}">
      <dsp:nvSpPr>
        <dsp:cNvPr id="0" name=""/>
        <dsp:cNvSpPr/>
      </dsp:nvSpPr>
      <dsp:spPr>
        <a:xfrm>
          <a:off x="8063405" y="1783995"/>
          <a:ext cx="2286562" cy="41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solidFill>
                <a:schemeClr val="bg1"/>
              </a:solidFill>
            </a:rPr>
            <a:t>Political instability </a:t>
          </a:r>
        </a:p>
      </dsp:txBody>
      <dsp:txXfrm>
        <a:off x="8063405" y="1783995"/>
        <a:ext cx="2286562" cy="418012"/>
      </dsp:txXfrm>
    </dsp:sp>
    <dsp:sp modelId="{BF0D7082-8819-49EF-A72A-6018F272FEBA}">
      <dsp:nvSpPr>
        <dsp:cNvPr id="0" name=""/>
        <dsp:cNvSpPr/>
      </dsp:nvSpPr>
      <dsp:spPr>
        <a:xfrm>
          <a:off x="8063405" y="2240236"/>
          <a:ext cx="2286562" cy="572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cap="all" baseline="0" dirty="0">
              <a:solidFill>
                <a:schemeClr val="bg1"/>
              </a:solidFill>
            </a:rPr>
            <a:t>Depreciation of the gourde</a:t>
          </a:r>
        </a:p>
      </dsp:txBody>
      <dsp:txXfrm>
        <a:off x="8063405" y="2240236"/>
        <a:ext cx="2286562" cy="572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4CE2F-7A44-4881-8170-5FCA002FB663}">
      <dsp:nvSpPr>
        <dsp:cNvPr id="0" name=""/>
        <dsp:cNvSpPr/>
      </dsp:nvSpPr>
      <dsp:spPr>
        <a:xfrm>
          <a:off x="184810" y="219800"/>
          <a:ext cx="1321708" cy="1321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AE019-0C18-46ED-8C82-3C69A440A746}">
      <dsp:nvSpPr>
        <dsp:cNvPr id="0" name=""/>
        <dsp:cNvSpPr/>
      </dsp:nvSpPr>
      <dsp:spPr>
        <a:xfrm>
          <a:off x="462369" y="497359"/>
          <a:ext cx="766590" cy="76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4E36CC-BA71-470B-B01B-5CD208479A75}">
      <dsp:nvSpPr>
        <dsp:cNvPr id="0" name=""/>
        <dsp:cNvSpPr/>
      </dsp:nvSpPr>
      <dsp:spPr>
        <a:xfrm>
          <a:off x="1789741" y="219800"/>
          <a:ext cx="3115455" cy="132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Implementing a smart </a:t>
          </a:r>
          <a:r>
            <a:rPr lang="en-US" sz="1200" b="1" kern="1200" dirty="0"/>
            <a:t>security</a:t>
          </a:r>
          <a:r>
            <a:rPr lang="en-US" sz="1200" kern="1200" dirty="0"/>
            <a:t> strategy can actually </a:t>
          </a:r>
          <a:r>
            <a:rPr lang="en-US" sz="1200" b="1" kern="1200" dirty="0"/>
            <a:t>boost productivity</a:t>
          </a:r>
          <a:r>
            <a:rPr lang="en-US" sz="1200" kern="1200" dirty="0"/>
            <a:t> while protecting devices and data.</a:t>
          </a:r>
        </a:p>
      </dsp:txBody>
      <dsp:txXfrm>
        <a:off x="1789741" y="219800"/>
        <a:ext cx="3115455" cy="1321708"/>
      </dsp:txXfrm>
    </dsp:sp>
    <dsp:sp modelId="{22C77579-80E4-4162-93EF-ED3F111AA3CB}">
      <dsp:nvSpPr>
        <dsp:cNvPr id="0" name=""/>
        <dsp:cNvSpPr/>
      </dsp:nvSpPr>
      <dsp:spPr>
        <a:xfrm>
          <a:off x="5448042" y="219800"/>
          <a:ext cx="1321708" cy="1321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F9D29-7887-4EA2-A9AF-0C82BEBAD293}">
      <dsp:nvSpPr>
        <dsp:cNvPr id="0" name=""/>
        <dsp:cNvSpPr/>
      </dsp:nvSpPr>
      <dsp:spPr>
        <a:xfrm>
          <a:off x="5725601" y="497359"/>
          <a:ext cx="766590" cy="76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0DD8CE-8ED4-4F76-BB8F-3DA522DEE96D}">
      <dsp:nvSpPr>
        <dsp:cNvPr id="0" name=""/>
        <dsp:cNvSpPr/>
      </dsp:nvSpPr>
      <dsp:spPr>
        <a:xfrm>
          <a:off x="7052974" y="219800"/>
          <a:ext cx="3115455" cy="132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Criminals can use leaked information to sell on the black market which, in turn, can be used for identity theft, Medicare fraud, and for other financial gains. Also, preventing cyber attacks helps keep patient information confidential, which is important for legal reasons</a:t>
          </a:r>
        </a:p>
      </dsp:txBody>
      <dsp:txXfrm>
        <a:off x="7052974" y="219800"/>
        <a:ext cx="3115455" cy="1321708"/>
      </dsp:txXfrm>
    </dsp:sp>
    <dsp:sp modelId="{8C0CF55D-594B-499A-935C-520C0087B78F}">
      <dsp:nvSpPr>
        <dsp:cNvPr id="0" name=""/>
        <dsp:cNvSpPr/>
      </dsp:nvSpPr>
      <dsp:spPr>
        <a:xfrm>
          <a:off x="184810" y="2172970"/>
          <a:ext cx="1321708" cy="1321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DBDC3-42E8-417D-AF8F-995472A63093}">
      <dsp:nvSpPr>
        <dsp:cNvPr id="0" name=""/>
        <dsp:cNvSpPr/>
      </dsp:nvSpPr>
      <dsp:spPr>
        <a:xfrm>
          <a:off x="462369" y="2450529"/>
          <a:ext cx="766590" cy="766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788278-29C4-41D4-A13F-339698F688CB}">
      <dsp:nvSpPr>
        <dsp:cNvPr id="0" name=""/>
        <dsp:cNvSpPr/>
      </dsp:nvSpPr>
      <dsp:spPr>
        <a:xfrm>
          <a:off x="1789741" y="2172970"/>
          <a:ext cx="3115455" cy="132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Leaked Patient Information Can Be Costly</a:t>
          </a:r>
          <a:endParaRPr lang="en-US" sz="1200" kern="1200"/>
        </a:p>
      </dsp:txBody>
      <dsp:txXfrm>
        <a:off x="1789741" y="2172970"/>
        <a:ext cx="3115455" cy="1321708"/>
      </dsp:txXfrm>
    </dsp:sp>
    <dsp:sp modelId="{7CAD0A79-AA68-4D04-97AB-34EEB7B8E189}">
      <dsp:nvSpPr>
        <dsp:cNvPr id="0" name=""/>
        <dsp:cNvSpPr/>
      </dsp:nvSpPr>
      <dsp:spPr>
        <a:xfrm>
          <a:off x="5448042" y="2172970"/>
          <a:ext cx="1321708" cy="13217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35DD8-9A71-4499-A9AA-8D62C9805F12}">
      <dsp:nvSpPr>
        <dsp:cNvPr id="0" name=""/>
        <dsp:cNvSpPr/>
      </dsp:nvSpPr>
      <dsp:spPr>
        <a:xfrm>
          <a:off x="5725601" y="2450529"/>
          <a:ext cx="766590" cy="766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C5C9C-71A1-42F8-B196-41A44D8AF76B}">
      <dsp:nvSpPr>
        <dsp:cNvPr id="0" name=""/>
        <dsp:cNvSpPr/>
      </dsp:nvSpPr>
      <dsp:spPr>
        <a:xfrm>
          <a:off x="7052974" y="2172970"/>
          <a:ext cx="3115455" cy="132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Population Is Growing Fast So Efficient Care Is Key</a:t>
          </a:r>
          <a:endParaRPr lang="en-US" sz="1200" kern="1200"/>
        </a:p>
      </dsp:txBody>
      <dsp:txXfrm>
        <a:off x="7052974" y="2172970"/>
        <a:ext cx="3115455" cy="1321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B3624-6B6B-47D2-B95A-4B12B601CB00}">
      <dsp:nvSpPr>
        <dsp:cNvPr id="0" name=""/>
        <dsp:cNvSpPr/>
      </dsp:nvSpPr>
      <dsp:spPr>
        <a:xfrm>
          <a:off x="312181" y="1000654"/>
          <a:ext cx="504667" cy="504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02372E-B68A-4A19-9654-A36CB6EF3000}">
      <dsp:nvSpPr>
        <dsp:cNvPr id="0" name=""/>
        <dsp:cNvSpPr/>
      </dsp:nvSpPr>
      <dsp:spPr>
        <a:xfrm>
          <a:off x="3773"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Electricity/Power </a:t>
          </a:r>
        </a:p>
      </dsp:txBody>
      <dsp:txXfrm>
        <a:off x="3773" y="1693911"/>
        <a:ext cx="1121484" cy="448593"/>
      </dsp:txXfrm>
    </dsp:sp>
    <dsp:sp modelId="{B554B5D2-0E12-483C-B2A4-8E728CA07702}">
      <dsp:nvSpPr>
        <dsp:cNvPr id="0" name=""/>
        <dsp:cNvSpPr/>
      </dsp:nvSpPr>
      <dsp:spPr>
        <a:xfrm>
          <a:off x="1629925" y="1000654"/>
          <a:ext cx="504667" cy="504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DBDD26-9E9B-4193-9641-90CB5E85A90E}">
      <dsp:nvSpPr>
        <dsp:cNvPr id="0" name=""/>
        <dsp:cNvSpPr/>
      </dsp:nvSpPr>
      <dsp:spPr>
        <a:xfrm>
          <a:off x="1321517"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Routers</a:t>
          </a:r>
        </a:p>
      </dsp:txBody>
      <dsp:txXfrm>
        <a:off x="1321517" y="1693911"/>
        <a:ext cx="1121484" cy="448593"/>
      </dsp:txXfrm>
    </dsp:sp>
    <dsp:sp modelId="{8768BA87-1F15-44EA-984C-DE362A22339A}">
      <dsp:nvSpPr>
        <dsp:cNvPr id="0" name=""/>
        <dsp:cNvSpPr/>
      </dsp:nvSpPr>
      <dsp:spPr>
        <a:xfrm>
          <a:off x="2947669" y="1000654"/>
          <a:ext cx="504667" cy="504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DEFBF4-BBF1-4E66-B6DF-AAFDD761B61D}">
      <dsp:nvSpPr>
        <dsp:cNvPr id="0" name=""/>
        <dsp:cNvSpPr/>
      </dsp:nvSpPr>
      <dsp:spPr>
        <a:xfrm>
          <a:off x="2639261"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Wireless Technology </a:t>
          </a:r>
        </a:p>
      </dsp:txBody>
      <dsp:txXfrm>
        <a:off x="2639261" y="1693911"/>
        <a:ext cx="1121484" cy="448593"/>
      </dsp:txXfrm>
    </dsp:sp>
    <dsp:sp modelId="{D6A588BF-2952-480D-A1AF-E5BA0871ACAD}">
      <dsp:nvSpPr>
        <dsp:cNvPr id="0" name=""/>
        <dsp:cNvSpPr/>
      </dsp:nvSpPr>
      <dsp:spPr>
        <a:xfrm>
          <a:off x="4265413" y="1000654"/>
          <a:ext cx="504667" cy="5046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661157-E328-49FE-ACA8-791C04A8347A}">
      <dsp:nvSpPr>
        <dsp:cNvPr id="0" name=""/>
        <dsp:cNvSpPr/>
      </dsp:nvSpPr>
      <dsp:spPr>
        <a:xfrm>
          <a:off x="3957005"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Security Cameras equipped with AI</a:t>
          </a:r>
        </a:p>
      </dsp:txBody>
      <dsp:txXfrm>
        <a:off x="3957005" y="1693911"/>
        <a:ext cx="1121484" cy="448593"/>
      </dsp:txXfrm>
    </dsp:sp>
    <dsp:sp modelId="{C4BF4D64-E08D-41F9-8098-1EBDC9F00761}">
      <dsp:nvSpPr>
        <dsp:cNvPr id="0" name=""/>
        <dsp:cNvSpPr/>
      </dsp:nvSpPr>
      <dsp:spPr>
        <a:xfrm>
          <a:off x="5583158" y="1000654"/>
          <a:ext cx="504667" cy="5046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2CAF36-E736-4BA0-95E6-67E0A1C5C65E}">
      <dsp:nvSpPr>
        <dsp:cNvPr id="0" name=""/>
        <dsp:cNvSpPr/>
      </dsp:nvSpPr>
      <dsp:spPr>
        <a:xfrm>
          <a:off x="5274749"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Printers</a:t>
          </a:r>
        </a:p>
      </dsp:txBody>
      <dsp:txXfrm>
        <a:off x="5274749" y="1693911"/>
        <a:ext cx="1121484" cy="448593"/>
      </dsp:txXfrm>
    </dsp:sp>
    <dsp:sp modelId="{45D5BBD7-67F3-48B6-8ECF-DE31A4E1C8F4}">
      <dsp:nvSpPr>
        <dsp:cNvPr id="0" name=""/>
        <dsp:cNvSpPr/>
      </dsp:nvSpPr>
      <dsp:spPr>
        <a:xfrm>
          <a:off x="6900902" y="1000654"/>
          <a:ext cx="504667" cy="5046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7EE4CF-6F36-4E7F-B1EA-71769B83EAD5}">
      <dsp:nvSpPr>
        <dsp:cNvPr id="0" name=""/>
        <dsp:cNvSpPr/>
      </dsp:nvSpPr>
      <dsp:spPr>
        <a:xfrm>
          <a:off x="6592494"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Desktops/Monitors </a:t>
          </a:r>
        </a:p>
      </dsp:txBody>
      <dsp:txXfrm>
        <a:off x="6592494" y="1693911"/>
        <a:ext cx="1121484" cy="448593"/>
      </dsp:txXfrm>
    </dsp:sp>
    <dsp:sp modelId="{17D535C7-506D-4E3A-BF3E-0C6395636BB2}">
      <dsp:nvSpPr>
        <dsp:cNvPr id="0" name=""/>
        <dsp:cNvSpPr/>
      </dsp:nvSpPr>
      <dsp:spPr>
        <a:xfrm>
          <a:off x="8218646" y="1000654"/>
          <a:ext cx="504667" cy="5046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45A6BF-E87D-4DAA-BA56-07A124C58BB2}">
      <dsp:nvSpPr>
        <dsp:cNvPr id="0" name=""/>
        <dsp:cNvSpPr/>
      </dsp:nvSpPr>
      <dsp:spPr>
        <a:xfrm>
          <a:off x="7910238"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Tablets</a:t>
          </a:r>
        </a:p>
      </dsp:txBody>
      <dsp:txXfrm>
        <a:off x="7910238" y="1693911"/>
        <a:ext cx="1121484" cy="448593"/>
      </dsp:txXfrm>
    </dsp:sp>
    <dsp:sp modelId="{9B47731C-00A6-4C65-B622-68D028F0C14B}">
      <dsp:nvSpPr>
        <dsp:cNvPr id="0" name=""/>
        <dsp:cNvSpPr/>
      </dsp:nvSpPr>
      <dsp:spPr>
        <a:xfrm>
          <a:off x="9536390" y="1000654"/>
          <a:ext cx="504667" cy="50466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F9BFA1-CC31-429C-AF43-B910369C6629}">
      <dsp:nvSpPr>
        <dsp:cNvPr id="0" name=""/>
        <dsp:cNvSpPr/>
      </dsp:nvSpPr>
      <dsp:spPr>
        <a:xfrm>
          <a:off x="9227982" y="1693911"/>
          <a:ext cx="1121484" cy="4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Servers</a:t>
          </a:r>
        </a:p>
      </dsp:txBody>
      <dsp:txXfrm>
        <a:off x="9227982" y="1693911"/>
        <a:ext cx="1121484" cy="448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4D362-F013-4F71-B07A-12B03FFC6FB3}">
      <dsp:nvSpPr>
        <dsp:cNvPr id="0" name=""/>
        <dsp:cNvSpPr/>
      </dsp:nvSpPr>
      <dsp:spPr>
        <a:xfrm>
          <a:off x="902500" y="384664"/>
          <a:ext cx="1261046" cy="126104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2A1AF-14A1-423A-BD84-95D1FE5EB4C1}">
      <dsp:nvSpPr>
        <dsp:cNvPr id="0" name=""/>
        <dsp:cNvSpPr/>
      </dsp:nvSpPr>
      <dsp:spPr>
        <a:xfrm>
          <a:off x="1171248" y="653412"/>
          <a:ext cx="723551" cy="723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5F8281-EA4C-48E5-8F30-5AEFD80CD348}">
      <dsp:nvSpPr>
        <dsp:cNvPr id="0" name=""/>
        <dsp:cNvSpPr/>
      </dsp:nvSpPr>
      <dsp:spPr>
        <a:xfrm>
          <a:off x="499379" y="2038495"/>
          <a:ext cx="20672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No access to the internet.</a:t>
          </a:r>
        </a:p>
      </dsp:txBody>
      <dsp:txXfrm>
        <a:off x="499379" y="2038495"/>
        <a:ext cx="2067288" cy="720000"/>
      </dsp:txXfrm>
    </dsp:sp>
    <dsp:sp modelId="{5F7BF84E-FF55-40DF-8F58-A53745206A23}">
      <dsp:nvSpPr>
        <dsp:cNvPr id="0" name=""/>
        <dsp:cNvSpPr/>
      </dsp:nvSpPr>
      <dsp:spPr>
        <a:xfrm>
          <a:off x="3331564" y="384664"/>
          <a:ext cx="1261046" cy="126104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993A2-D92A-41A5-A11F-91AE31BC1933}">
      <dsp:nvSpPr>
        <dsp:cNvPr id="0" name=""/>
        <dsp:cNvSpPr/>
      </dsp:nvSpPr>
      <dsp:spPr>
        <a:xfrm>
          <a:off x="3600312" y="653412"/>
          <a:ext cx="723551" cy="723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E28B32-277E-4CBB-AC49-0434A4F456F6}">
      <dsp:nvSpPr>
        <dsp:cNvPr id="0" name=""/>
        <dsp:cNvSpPr/>
      </dsp:nvSpPr>
      <dsp:spPr>
        <a:xfrm>
          <a:off x="2928443" y="2038495"/>
          <a:ext cx="20672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Security camera with facial recognition. </a:t>
          </a:r>
        </a:p>
      </dsp:txBody>
      <dsp:txXfrm>
        <a:off x="2928443" y="2038495"/>
        <a:ext cx="2067288" cy="720000"/>
      </dsp:txXfrm>
    </dsp:sp>
    <dsp:sp modelId="{CCE2EA58-219A-4769-9E54-1A4031DA7EBA}">
      <dsp:nvSpPr>
        <dsp:cNvPr id="0" name=""/>
        <dsp:cNvSpPr/>
      </dsp:nvSpPr>
      <dsp:spPr>
        <a:xfrm>
          <a:off x="5760629" y="384664"/>
          <a:ext cx="1261046" cy="126104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A9F8F-4D96-4E4D-A675-A1946AED799A}">
      <dsp:nvSpPr>
        <dsp:cNvPr id="0" name=""/>
        <dsp:cNvSpPr/>
      </dsp:nvSpPr>
      <dsp:spPr>
        <a:xfrm>
          <a:off x="6029376" y="653412"/>
          <a:ext cx="723551" cy="7235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AEC86D-5583-4EF9-9029-A6CC211A2E74}">
      <dsp:nvSpPr>
        <dsp:cNvPr id="0" name=""/>
        <dsp:cNvSpPr/>
      </dsp:nvSpPr>
      <dsp:spPr>
        <a:xfrm>
          <a:off x="5357507" y="2038495"/>
          <a:ext cx="20672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Video stream from security camera goes through the security office.</a:t>
          </a:r>
        </a:p>
      </dsp:txBody>
      <dsp:txXfrm>
        <a:off x="5357507" y="2038495"/>
        <a:ext cx="2067288" cy="720000"/>
      </dsp:txXfrm>
    </dsp:sp>
    <dsp:sp modelId="{81170459-993B-458D-AD18-F00DDE723C61}">
      <dsp:nvSpPr>
        <dsp:cNvPr id="0" name=""/>
        <dsp:cNvSpPr/>
      </dsp:nvSpPr>
      <dsp:spPr>
        <a:xfrm>
          <a:off x="8189693" y="384664"/>
          <a:ext cx="1261046" cy="126104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EFCB5-8364-4DD4-B02D-4102A10AB32D}">
      <dsp:nvSpPr>
        <dsp:cNvPr id="0" name=""/>
        <dsp:cNvSpPr/>
      </dsp:nvSpPr>
      <dsp:spPr>
        <a:xfrm>
          <a:off x="8458440" y="653412"/>
          <a:ext cx="723551" cy="723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8F2954-AC7A-4E48-A813-7FBF318D743C}">
      <dsp:nvSpPr>
        <dsp:cNvPr id="0" name=""/>
        <dsp:cNvSpPr/>
      </dsp:nvSpPr>
      <dsp:spPr>
        <a:xfrm>
          <a:off x="7786572" y="2038495"/>
          <a:ext cx="20672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Biometric sensors to prevent untheorized access to certain areas.</a:t>
          </a:r>
        </a:p>
      </dsp:txBody>
      <dsp:txXfrm>
        <a:off x="7786572" y="2038495"/>
        <a:ext cx="206728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715AD-3688-4440-9DF8-40261493548D}">
      <dsp:nvSpPr>
        <dsp:cNvPr id="0" name=""/>
        <dsp:cNvSpPr/>
      </dsp:nvSpPr>
      <dsp:spPr>
        <a:xfrm>
          <a:off x="1945980" y="3840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CA7B61-E585-4DAC-8E7A-2CD7058493AA}">
      <dsp:nvSpPr>
        <dsp:cNvPr id="0" name=""/>
        <dsp:cNvSpPr/>
      </dsp:nvSpPr>
      <dsp:spPr>
        <a:xfrm>
          <a:off x="757980" y="245279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MYSQL Server: holds information about a patient and the staff</a:t>
          </a:r>
        </a:p>
      </dsp:txBody>
      <dsp:txXfrm>
        <a:off x="757980" y="2452795"/>
        <a:ext cx="4320000" cy="720000"/>
      </dsp:txXfrm>
    </dsp:sp>
    <dsp:sp modelId="{C7EFB8ED-9C1F-4D12-B171-6DC9798EDB80}">
      <dsp:nvSpPr>
        <dsp:cNvPr id="0" name=""/>
        <dsp:cNvSpPr/>
      </dsp:nvSpPr>
      <dsp:spPr>
        <a:xfrm>
          <a:off x="7021980" y="3840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EDC4B-1265-465E-82A2-343EAE49ECF8}">
      <dsp:nvSpPr>
        <dsp:cNvPr id="0" name=""/>
        <dsp:cNvSpPr/>
      </dsp:nvSpPr>
      <dsp:spPr>
        <a:xfrm>
          <a:off x="5740192" y="242586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Allow medical professional to have access to patient’s information stored in the database </a:t>
          </a:r>
        </a:p>
      </dsp:txBody>
      <dsp:txXfrm>
        <a:off x="5740192" y="242586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370520" y="1769400"/>
            <a:ext cx="9439560" cy="84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89"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9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1370520" y="1769400"/>
            <a:ext cx="9439560" cy="84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9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9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0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0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0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0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1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1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2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2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2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2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3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1370520" y="1769400"/>
            <a:ext cx="9439560" cy="84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370520" y="1769400"/>
            <a:ext cx="9439560" cy="84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370520" y="1769400"/>
            <a:ext cx="9439560" cy="1828440"/>
          </a:xfrm>
          <a:prstGeom prst="rect">
            <a:avLst/>
          </a:prstGeom>
        </p:spPr>
        <p:txBody>
          <a:bodyPr lIns="0" tIns="0" rIns="0" bIns="0" anchor="ctr">
            <a:spAutoFit/>
          </a:bodyPr>
          <a:lstStyle/>
          <a:p>
            <a:endParaRPr lang="en-US" sz="1800" b="0" strike="noStrike" spc="-1">
              <a:solidFill>
                <a:srgbClr val="FFFFFF"/>
              </a:solidFill>
              <a:latin typeface="Duba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100" b="0" strike="noStrike" spc="-1">
              <a:solidFill>
                <a:srgbClr val="EEEAE9"/>
              </a:solidFill>
              <a:latin typeface="Duba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100" b="0" strike="noStrike" spc="-1">
              <a:solidFill>
                <a:srgbClr val="EEEAE9"/>
              </a:solidFill>
              <a:latin typeface="Duba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370520" y="1769400"/>
            <a:ext cx="9439560" cy="1828440"/>
          </a:xfrm>
          <a:prstGeom prst="rect">
            <a:avLst/>
          </a:prstGeom>
        </p:spPr>
        <p:txBody>
          <a:bodyPr anchor="b">
            <a:normAutofit/>
          </a:bodyPr>
          <a:lstStyle/>
          <a:p>
            <a:pPr algn="ctr">
              <a:lnSpc>
                <a:spcPct val="90000"/>
              </a:lnSpc>
            </a:pPr>
            <a:r>
              <a:rPr lang="en-US" sz="5400" b="0" strike="noStrike" spc="-1">
                <a:solidFill>
                  <a:srgbClr val="EEEAE9"/>
                </a:solidFill>
                <a:latin typeface="Georgia Pro"/>
              </a:rPr>
              <a:t>Click to edit Master title style</a:t>
            </a:r>
            <a:endParaRPr lang="en-US" sz="5400" b="0" strike="noStrike" spc="-1">
              <a:solidFill>
                <a:srgbClr val="FFFFFF"/>
              </a:solidFill>
              <a:latin typeface="Dubai"/>
            </a:endParaRPr>
          </a:p>
        </p:txBody>
      </p:sp>
      <p:sp>
        <p:nvSpPr>
          <p:cNvPr id="6" name="PlaceHolder 2"/>
          <p:cNvSpPr>
            <a:spLocks noGrp="1"/>
          </p:cNvSpPr>
          <p:nvPr>
            <p:ph type="dt"/>
          </p:nvPr>
        </p:nvSpPr>
        <p:spPr>
          <a:xfrm>
            <a:off x="7678800" y="6000840"/>
            <a:ext cx="2742840" cy="364680"/>
          </a:xfrm>
          <a:prstGeom prst="rect">
            <a:avLst/>
          </a:prstGeom>
        </p:spPr>
        <p:txBody>
          <a:bodyPr anchor="ctr">
            <a:noAutofit/>
          </a:bodyPr>
          <a:lstStyle/>
          <a:p>
            <a:pPr algn="r">
              <a:lnSpc>
                <a:spcPct val="100000"/>
              </a:lnSpc>
            </a:pPr>
            <a:fld id="{0D13D06B-B583-4F6A-9757-8A3DD34B76AD}" type="datetime1">
              <a:rPr lang="en-US" sz="1100" b="0" strike="noStrike" spc="-1">
                <a:solidFill>
                  <a:srgbClr val="F2F2F2"/>
                </a:solidFill>
                <a:latin typeface="Dubai"/>
              </a:rPr>
              <a:t>5/8/20</a:t>
            </a:fld>
            <a:endParaRPr lang="en-US" sz="1100" b="0" strike="noStrike" spc="-1">
              <a:latin typeface="Times New Roman"/>
            </a:endParaRPr>
          </a:p>
        </p:txBody>
      </p:sp>
      <p:sp>
        <p:nvSpPr>
          <p:cNvPr id="2" name="PlaceHolder 3"/>
          <p:cNvSpPr>
            <a:spLocks noGrp="1"/>
          </p:cNvSpPr>
          <p:nvPr>
            <p:ph type="ftr"/>
          </p:nvPr>
        </p:nvSpPr>
        <p:spPr>
          <a:xfrm>
            <a:off x="913680" y="6000840"/>
            <a:ext cx="667260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10514160" y="6000840"/>
            <a:ext cx="753120" cy="364680"/>
          </a:xfrm>
          <a:prstGeom prst="rect">
            <a:avLst/>
          </a:prstGeom>
        </p:spPr>
        <p:txBody>
          <a:bodyPr anchor="ctr">
            <a:noAutofit/>
          </a:bodyPr>
          <a:lstStyle/>
          <a:p>
            <a:pPr algn="r">
              <a:lnSpc>
                <a:spcPct val="100000"/>
              </a:lnSpc>
            </a:pPr>
            <a:fld id="{AB847AD8-ABE7-4745-91A0-6E511DDE16CD}" type="slidenum">
              <a:rPr lang="en-US" sz="1100" b="0" strike="noStrike" spc="-1">
                <a:solidFill>
                  <a:srgbClr val="F2F2F2"/>
                </a:solidFill>
                <a:latin typeface="Dubai"/>
              </a:rPr>
              <a:t>‹#›</a:t>
            </a:fld>
            <a:endParaRPr lang="en-US" sz="11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100" b="0" strike="noStrike" spc="-1">
                <a:solidFill>
                  <a:srgbClr val="EEEAE9"/>
                </a:solidFill>
                <a:latin typeface="Dubai"/>
              </a:rPr>
              <a:t>Click to edit the outline text format</a:t>
            </a:r>
          </a:p>
          <a:p>
            <a:pPr marL="864000" lvl="1" indent="-324000">
              <a:spcBef>
                <a:spcPts val="1134"/>
              </a:spcBef>
              <a:buClr>
                <a:srgbClr val="FFFFFF"/>
              </a:buClr>
              <a:buSzPct val="75000"/>
              <a:buFont typeface="Symbol" charset="2"/>
              <a:buChar char=""/>
            </a:pPr>
            <a:r>
              <a:rPr lang="en-US" sz="1700" b="0" strike="noStrike" spc="-1">
                <a:solidFill>
                  <a:srgbClr val="EEEAE9"/>
                </a:solidFill>
                <a:latin typeface="Dubai"/>
              </a:rPr>
              <a:t>Second Outline Level</a:t>
            </a:r>
          </a:p>
          <a:p>
            <a:pPr marL="1296000" lvl="2" indent="-288000">
              <a:spcBef>
                <a:spcPts val="850"/>
              </a:spcBef>
              <a:buClr>
                <a:srgbClr val="FFFFFF"/>
              </a:buClr>
              <a:buSzPct val="45000"/>
              <a:buFont typeface="Wingdings" charset="2"/>
              <a:buChar char=""/>
            </a:pPr>
            <a:r>
              <a:rPr lang="en-US" sz="1500" b="0" strike="noStrike" spc="-1">
                <a:solidFill>
                  <a:srgbClr val="EEEAE9"/>
                </a:solidFill>
                <a:latin typeface="Dubai"/>
              </a:rPr>
              <a:t>Third Outline Level</a:t>
            </a:r>
          </a:p>
          <a:p>
            <a:pPr marL="1728000" lvl="3" indent="-216000">
              <a:spcBef>
                <a:spcPts val="567"/>
              </a:spcBef>
              <a:buClr>
                <a:srgbClr val="FFFFFF"/>
              </a:buClr>
              <a:buSzPct val="75000"/>
              <a:buFont typeface="Symbol" charset="2"/>
              <a:buChar char=""/>
            </a:pPr>
            <a:r>
              <a:rPr lang="en-US" sz="1500" b="0" strike="noStrike" spc="-1">
                <a:solidFill>
                  <a:srgbClr val="EEEAE9"/>
                </a:solidFill>
                <a:latin typeface="Duba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EEEAE9"/>
                </a:solidFill>
                <a:latin typeface="Duba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EEEAE9"/>
                </a:solidFill>
                <a:latin typeface="Duba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EEEAE9"/>
                </a:solidFill>
                <a:latin typeface="Duba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257120"/>
          </a:xfrm>
          <a:prstGeom prst="rect">
            <a:avLst/>
          </a:prstGeom>
        </p:spPr>
        <p:txBody>
          <a:bodyPr anchor="ctr">
            <a:noAutofit/>
          </a:bodyPr>
          <a:lstStyle/>
          <a:p>
            <a:pPr algn="ctr">
              <a:lnSpc>
                <a:spcPct val="90000"/>
              </a:lnSpc>
            </a:pPr>
            <a:r>
              <a:rPr lang="en-US" sz="3900" b="0" strike="noStrike" spc="-1">
                <a:solidFill>
                  <a:srgbClr val="EEEAE9"/>
                </a:solidFill>
                <a:latin typeface="Georgia Pro"/>
              </a:rPr>
              <a:t>Click to edit Master title style</a:t>
            </a:r>
            <a:endParaRPr lang="en-US" sz="3900" b="0" strike="noStrike" spc="-1">
              <a:solidFill>
                <a:srgbClr val="FFFFFF"/>
              </a:solidFill>
              <a:latin typeface="Dubai"/>
            </a:endParaRPr>
          </a:p>
        </p:txBody>
      </p:sp>
      <p:sp>
        <p:nvSpPr>
          <p:cNvPr id="42" name="PlaceHolder 2"/>
          <p:cNvSpPr>
            <a:spLocks noGrp="1"/>
          </p:cNvSpPr>
          <p:nvPr>
            <p:ph type="body"/>
          </p:nvPr>
        </p:nvSpPr>
        <p:spPr>
          <a:xfrm>
            <a:off x="913680" y="2076480"/>
            <a:ext cx="10353240" cy="3714480"/>
          </a:xfrm>
          <a:prstGeom prst="rect">
            <a:avLst/>
          </a:prstGeom>
        </p:spPr>
        <p:txBody>
          <a:bodyPr>
            <a:noAutofit/>
          </a:bodyPr>
          <a:lstStyle/>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Click to edit Master text styles</a:t>
            </a:r>
          </a:p>
          <a:p>
            <a:pPr marL="720000" lvl="1" indent="-269640">
              <a:lnSpc>
                <a:spcPct val="100000"/>
              </a:lnSpc>
              <a:spcBef>
                <a:spcPts val="380"/>
              </a:spcBef>
              <a:spcAft>
                <a:spcPts val="601"/>
              </a:spcAft>
              <a:buClr>
                <a:srgbClr val="E8E3E2"/>
              </a:buClr>
              <a:buSzPct val="70000"/>
              <a:buFont typeface="Wingdings 2" charset="2"/>
              <a:buChar char=""/>
            </a:pPr>
            <a:r>
              <a:rPr lang="en-US" sz="1900" b="0" strike="noStrike" spc="-1">
                <a:solidFill>
                  <a:srgbClr val="EEEAE9"/>
                </a:solidFill>
                <a:latin typeface="Dubai"/>
              </a:rPr>
              <a:t>Second level</a:t>
            </a:r>
          </a:p>
          <a:p>
            <a:pPr marL="1026000" lvl="2" indent="-215640">
              <a:lnSpc>
                <a:spcPct val="100000"/>
              </a:lnSpc>
              <a:spcBef>
                <a:spcPts val="340"/>
              </a:spcBef>
              <a:spcAft>
                <a:spcPts val="601"/>
              </a:spcAft>
              <a:buClr>
                <a:srgbClr val="E8E3E2"/>
              </a:buClr>
              <a:buSzPct val="70000"/>
              <a:buFont typeface="Wingdings 2" charset="2"/>
              <a:buChar char=""/>
            </a:pPr>
            <a:r>
              <a:rPr lang="en-US" sz="1700" b="0" strike="noStrike" spc="-1">
                <a:solidFill>
                  <a:srgbClr val="EEEAE9"/>
                </a:solidFill>
                <a:latin typeface="Dubai"/>
              </a:rPr>
              <a:t>Third level</a:t>
            </a:r>
          </a:p>
          <a:p>
            <a:pPr marL="1386000" lvl="3"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Fourth level</a:t>
            </a:r>
          </a:p>
          <a:p>
            <a:pPr marL="1674000" lvl="4"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Fifth level</a:t>
            </a:r>
          </a:p>
        </p:txBody>
      </p:sp>
      <p:sp>
        <p:nvSpPr>
          <p:cNvPr id="43" name="PlaceHolder 3"/>
          <p:cNvSpPr>
            <a:spLocks noGrp="1"/>
          </p:cNvSpPr>
          <p:nvPr>
            <p:ph type="dt"/>
          </p:nvPr>
        </p:nvSpPr>
        <p:spPr>
          <a:xfrm>
            <a:off x="7678800" y="6000840"/>
            <a:ext cx="2742840" cy="364680"/>
          </a:xfrm>
          <a:prstGeom prst="rect">
            <a:avLst/>
          </a:prstGeom>
        </p:spPr>
        <p:txBody>
          <a:bodyPr anchor="ctr">
            <a:noAutofit/>
          </a:bodyPr>
          <a:lstStyle/>
          <a:p>
            <a:pPr algn="r">
              <a:lnSpc>
                <a:spcPct val="100000"/>
              </a:lnSpc>
            </a:pPr>
            <a:fld id="{68E0E364-CAE6-4BF7-9A1F-5FC69CE6775B}" type="datetime1">
              <a:rPr lang="en-US" sz="1100" b="0" strike="noStrike" spc="-1">
                <a:solidFill>
                  <a:srgbClr val="F2F2F2"/>
                </a:solidFill>
                <a:latin typeface="Dubai"/>
              </a:rPr>
              <a:t>5/8/20</a:t>
            </a:fld>
            <a:endParaRPr lang="en-US" sz="1100" b="0" strike="noStrike" spc="-1">
              <a:latin typeface="Times New Roman"/>
            </a:endParaRPr>
          </a:p>
        </p:txBody>
      </p:sp>
      <p:sp>
        <p:nvSpPr>
          <p:cNvPr id="44" name="PlaceHolder 4"/>
          <p:cNvSpPr>
            <a:spLocks noGrp="1"/>
          </p:cNvSpPr>
          <p:nvPr>
            <p:ph type="ftr"/>
          </p:nvPr>
        </p:nvSpPr>
        <p:spPr>
          <a:xfrm>
            <a:off x="913680" y="6000840"/>
            <a:ext cx="667260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10514160" y="6000840"/>
            <a:ext cx="753120" cy="364680"/>
          </a:xfrm>
          <a:prstGeom prst="rect">
            <a:avLst/>
          </a:prstGeom>
        </p:spPr>
        <p:txBody>
          <a:bodyPr anchor="ctr">
            <a:noAutofit/>
          </a:bodyPr>
          <a:lstStyle/>
          <a:p>
            <a:pPr algn="r">
              <a:lnSpc>
                <a:spcPct val="100000"/>
              </a:lnSpc>
            </a:pPr>
            <a:fld id="{838961F2-3E8F-41F7-9A86-6F2DFF4CB775}" type="slidenum">
              <a:rPr lang="en-US" sz="1100" b="0" strike="noStrike" spc="-1">
                <a:solidFill>
                  <a:srgbClr val="F2F2F2"/>
                </a:solidFill>
                <a:latin typeface="Dubai"/>
              </a:rPr>
              <a:t>‹#›</a:t>
            </a:fld>
            <a:endParaRPr lang="en-U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913680" y="609480"/>
            <a:ext cx="10353240" cy="1261440"/>
          </a:xfrm>
          <a:prstGeom prst="rect">
            <a:avLst/>
          </a:prstGeom>
        </p:spPr>
        <p:txBody>
          <a:bodyPr anchor="ctr">
            <a:noAutofit/>
          </a:bodyPr>
          <a:lstStyle/>
          <a:p>
            <a:pPr algn="ctr">
              <a:lnSpc>
                <a:spcPct val="90000"/>
              </a:lnSpc>
            </a:pPr>
            <a:r>
              <a:rPr lang="en-US" sz="3900" b="0" strike="noStrike" spc="-1">
                <a:solidFill>
                  <a:srgbClr val="EEEAE9"/>
                </a:solidFill>
                <a:latin typeface="Georgia Pro"/>
              </a:rPr>
              <a:t>Click to edit Master title style</a:t>
            </a:r>
            <a:endParaRPr lang="en-US" sz="3900" b="0" strike="noStrike" spc="-1">
              <a:solidFill>
                <a:srgbClr val="FFFFFF"/>
              </a:solidFill>
              <a:latin typeface="Dubai"/>
            </a:endParaRPr>
          </a:p>
        </p:txBody>
      </p:sp>
      <p:sp>
        <p:nvSpPr>
          <p:cNvPr id="83" name="PlaceHolder 2"/>
          <p:cNvSpPr>
            <a:spLocks noGrp="1"/>
          </p:cNvSpPr>
          <p:nvPr>
            <p:ph type="body"/>
          </p:nvPr>
        </p:nvSpPr>
        <p:spPr>
          <a:xfrm>
            <a:off x="913680" y="2076480"/>
            <a:ext cx="4856400" cy="3622320"/>
          </a:xfrm>
          <a:prstGeom prst="rect">
            <a:avLst/>
          </a:prstGeom>
        </p:spPr>
        <p:txBody>
          <a:bodyPr>
            <a:normAutofit/>
          </a:bodyPr>
          <a:lstStyle/>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Click to edit Master text styles</a:t>
            </a:r>
          </a:p>
          <a:p>
            <a:pPr marL="720000" lvl="1" indent="-269640">
              <a:lnSpc>
                <a:spcPct val="100000"/>
              </a:lnSpc>
              <a:spcBef>
                <a:spcPts val="380"/>
              </a:spcBef>
              <a:spcAft>
                <a:spcPts val="601"/>
              </a:spcAft>
              <a:buClr>
                <a:srgbClr val="E8E3E2"/>
              </a:buClr>
              <a:buSzPct val="70000"/>
              <a:buFont typeface="Wingdings 2" charset="2"/>
              <a:buChar char=""/>
            </a:pPr>
            <a:r>
              <a:rPr lang="en-US" sz="1900" b="0" strike="noStrike" spc="-1">
                <a:solidFill>
                  <a:srgbClr val="EEEAE9"/>
                </a:solidFill>
                <a:latin typeface="Dubai"/>
              </a:rPr>
              <a:t>Second level</a:t>
            </a:r>
          </a:p>
          <a:p>
            <a:pPr marL="1026000" lvl="2" indent="-215640">
              <a:lnSpc>
                <a:spcPct val="100000"/>
              </a:lnSpc>
              <a:spcBef>
                <a:spcPts val="340"/>
              </a:spcBef>
              <a:spcAft>
                <a:spcPts val="601"/>
              </a:spcAft>
              <a:buClr>
                <a:srgbClr val="E8E3E2"/>
              </a:buClr>
              <a:buSzPct val="70000"/>
              <a:buFont typeface="Wingdings 2" charset="2"/>
              <a:buChar char=""/>
            </a:pPr>
            <a:r>
              <a:rPr lang="en-US" sz="1700" b="0" strike="noStrike" spc="-1">
                <a:solidFill>
                  <a:srgbClr val="EEEAE9"/>
                </a:solidFill>
                <a:latin typeface="Dubai"/>
              </a:rPr>
              <a:t>Third level</a:t>
            </a:r>
          </a:p>
          <a:p>
            <a:pPr marL="1386000" lvl="3"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Fourth level</a:t>
            </a:r>
          </a:p>
          <a:p>
            <a:pPr marL="1674000" lvl="4"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Fifth level</a:t>
            </a:r>
          </a:p>
        </p:txBody>
      </p:sp>
      <p:sp>
        <p:nvSpPr>
          <p:cNvPr id="84" name="PlaceHolder 3"/>
          <p:cNvSpPr>
            <a:spLocks noGrp="1"/>
          </p:cNvSpPr>
          <p:nvPr>
            <p:ph type="body"/>
          </p:nvPr>
        </p:nvSpPr>
        <p:spPr>
          <a:xfrm>
            <a:off x="6410880" y="2076480"/>
            <a:ext cx="4856400" cy="3622320"/>
          </a:xfrm>
          <a:prstGeom prst="rect">
            <a:avLst/>
          </a:prstGeom>
        </p:spPr>
        <p:txBody>
          <a:bodyPr>
            <a:normAutofit/>
          </a:bodyPr>
          <a:lstStyle/>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Click to edit Master text styles</a:t>
            </a:r>
          </a:p>
          <a:p>
            <a:pPr marL="720000" lvl="1" indent="-269640">
              <a:lnSpc>
                <a:spcPct val="100000"/>
              </a:lnSpc>
              <a:spcBef>
                <a:spcPts val="380"/>
              </a:spcBef>
              <a:spcAft>
                <a:spcPts val="601"/>
              </a:spcAft>
              <a:buClr>
                <a:srgbClr val="E8E3E2"/>
              </a:buClr>
              <a:buSzPct val="70000"/>
              <a:buFont typeface="Wingdings 2" charset="2"/>
              <a:buChar char=""/>
            </a:pPr>
            <a:r>
              <a:rPr lang="en-US" sz="1900" b="0" strike="noStrike" spc="-1">
                <a:solidFill>
                  <a:srgbClr val="EEEAE9"/>
                </a:solidFill>
                <a:latin typeface="Dubai"/>
              </a:rPr>
              <a:t>Second level</a:t>
            </a:r>
          </a:p>
          <a:p>
            <a:pPr marL="1026000" lvl="2" indent="-215640">
              <a:lnSpc>
                <a:spcPct val="100000"/>
              </a:lnSpc>
              <a:spcBef>
                <a:spcPts val="340"/>
              </a:spcBef>
              <a:spcAft>
                <a:spcPts val="601"/>
              </a:spcAft>
              <a:buClr>
                <a:srgbClr val="E8E3E2"/>
              </a:buClr>
              <a:buSzPct val="70000"/>
              <a:buFont typeface="Wingdings 2" charset="2"/>
              <a:buChar char=""/>
            </a:pPr>
            <a:r>
              <a:rPr lang="en-US" sz="1700" b="0" strike="noStrike" spc="-1">
                <a:solidFill>
                  <a:srgbClr val="EEEAE9"/>
                </a:solidFill>
                <a:latin typeface="Dubai"/>
              </a:rPr>
              <a:t>Third level</a:t>
            </a:r>
          </a:p>
          <a:p>
            <a:pPr marL="1386000" lvl="3"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Fourth level</a:t>
            </a:r>
          </a:p>
          <a:p>
            <a:pPr marL="1674000" lvl="4" indent="-21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Fifth level</a:t>
            </a:r>
          </a:p>
        </p:txBody>
      </p:sp>
      <p:sp>
        <p:nvSpPr>
          <p:cNvPr id="85" name="PlaceHolder 4"/>
          <p:cNvSpPr>
            <a:spLocks noGrp="1"/>
          </p:cNvSpPr>
          <p:nvPr>
            <p:ph type="dt"/>
          </p:nvPr>
        </p:nvSpPr>
        <p:spPr>
          <a:xfrm>
            <a:off x="7678800" y="6000840"/>
            <a:ext cx="2742840" cy="364680"/>
          </a:xfrm>
          <a:prstGeom prst="rect">
            <a:avLst/>
          </a:prstGeom>
        </p:spPr>
        <p:txBody>
          <a:bodyPr anchor="ctr">
            <a:noAutofit/>
          </a:bodyPr>
          <a:lstStyle/>
          <a:p>
            <a:pPr algn="r">
              <a:lnSpc>
                <a:spcPct val="100000"/>
              </a:lnSpc>
            </a:pPr>
            <a:fld id="{7C08CA89-23E5-4D71-9FD2-3D5038E0D217}" type="datetime1">
              <a:rPr lang="en-US" sz="1100" b="0" strike="noStrike" spc="-1">
                <a:solidFill>
                  <a:srgbClr val="F2F2F2"/>
                </a:solidFill>
                <a:latin typeface="Dubai"/>
              </a:rPr>
              <a:t>5/8/20</a:t>
            </a:fld>
            <a:endParaRPr lang="en-US" sz="1100" b="0" strike="noStrike" spc="-1">
              <a:latin typeface="Times New Roman"/>
            </a:endParaRPr>
          </a:p>
        </p:txBody>
      </p:sp>
      <p:sp>
        <p:nvSpPr>
          <p:cNvPr id="86" name="PlaceHolder 5"/>
          <p:cNvSpPr>
            <a:spLocks noGrp="1"/>
          </p:cNvSpPr>
          <p:nvPr>
            <p:ph type="ftr"/>
          </p:nvPr>
        </p:nvSpPr>
        <p:spPr>
          <a:xfrm>
            <a:off x="913680" y="6000840"/>
            <a:ext cx="6672600" cy="364680"/>
          </a:xfrm>
          <a:prstGeom prst="rect">
            <a:avLst/>
          </a:prstGeom>
        </p:spPr>
        <p:txBody>
          <a:bodyPr anchor="ctr">
            <a:noAutofit/>
          </a:bodyPr>
          <a:lstStyle/>
          <a:p>
            <a:endParaRPr lang="en-US" sz="2400" b="0" strike="noStrike" spc="-1">
              <a:latin typeface="Times New Roman"/>
            </a:endParaRPr>
          </a:p>
        </p:txBody>
      </p:sp>
      <p:sp>
        <p:nvSpPr>
          <p:cNvPr id="87" name="PlaceHolder 6"/>
          <p:cNvSpPr>
            <a:spLocks noGrp="1"/>
          </p:cNvSpPr>
          <p:nvPr>
            <p:ph type="sldNum"/>
          </p:nvPr>
        </p:nvSpPr>
        <p:spPr>
          <a:xfrm>
            <a:off x="10514160" y="6000840"/>
            <a:ext cx="753120" cy="364680"/>
          </a:xfrm>
          <a:prstGeom prst="rect">
            <a:avLst/>
          </a:prstGeom>
        </p:spPr>
        <p:txBody>
          <a:bodyPr anchor="ctr">
            <a:noAutofit/>
          </a:bodyPr>
          <a:lstStyle/>
          <a:p>
            <a:pPr algn="r">
              <a:lnSpc>
                <a:spcPct val="100000"/>
              </a:lnSpc>
            </a:pPr>
            <a:fld id="{C49F7A1B-D6D2-489C-8D98-BD6EEF12B3B0}" type="slidenum">
              <a:rPr lang="en-US" sz="1100" b="0" strike="noStrike" spc="-1">
                <a:solidFill>
                  <a:srgbClr val="F2F2F2"/>
                </a:solidFill>
                <a:latin typeface="Dubai"/>
              </a:rPr>
              <a:t>‹#›</a:t>
            </a:fld>
            <a:endParaRPr lang="en-U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24" name="PlaceHolder 1"/>
          <p:cNvSpPr>
            <a:spLocks noGrp="1"/>
          </p:cNvSpPr>
          <p:nvPr>
            <p:ph type="dt"/>
          </p:nvPr>
        </p:nvSpPr>
        <p:spPr>
          <a:xfrm>
            <a:off x="7678800" y="6000840"/>
            <a:ext cx="2742840" cy="364680"/>
          </a:xfrm>
          <a:prstGeom prst="rect">
            <a:avLst/>
          </a:prstGeom>
        </p:spPr>
        <p:txBody>
          <a:bodyPr anchor="ctr">
            <a:noAutofit/>
          </a:bodyPr>
          <a:lstStyle/>
          <a:p>
            <a:pPr algn="r">
              <a:lnSpc>
                <a:spcPct val="100000"/>
              </a:lnSpc>
            </a:pPr>
            <a:fld id="{286F4020-BAEE-4961-A226-4FA40217B493}" type="datetime1">
              <a:rPr lang="en-US" sz="1100" b="0" strike="noStrike" spc="-1">
                <a:solidFill>
                  <a:srgbClr val="F2F2F2"/>
                </a:solidFill>
                <a:latin typeface="Dubai"/>
              </a:rPr>
              <a:t>5/8/20</a:t>
            </a:fld>
            <a:endParaRPr lang="en-US" sz="1100" b="0" strike="noStrike" spc="-1">
              <a:latin typeface="Times New Roman"/>
            </a:endParaRPr>
          </a:p>
        </p:txBody>
      </p:sp>
      <p:sp>
        <p:nvSpPr>
          <p:cNvPr id="125" name="PlaceHolder 2"/>
          <p:cNvSpPr>
            <a:spLocks noGrp="1"/>
          </p:cNvSpPr>
          <p:nvPr>
            <p:ph type="ftr"/>
          </p:nvPr>
        </p:nvSpPr>
        <p:spPr>
          <a:xfrm>
            <a:off x="913680" y="6000840"/>
            <a:ext cx="6672600" cy="364680"/>
          </a:xfrm>
          <a:prstGeom prst="rect">
            <a:avLst/>
          </a:prstGeom>
        </p:spPr>
        <p:txBody>
          <a:bodyPr anchor="ctr">
            <a:noAutofit/>
          </a:bodyPr>
          <a:lstStyle/>
          <a:p>
            <a:endParaRPr lang="en-US" sz="2400" b="0" strike="noStrike" spc="-1">
              <a:latin typeface="Times New Roman"/>
            </a:endParaRPr>
          </a:p>
        </p:txBody>
      </p:sp>
      <p:sp>
        <p:nvSpPr>
          <p:cNvPr id="126" name="PlaceHolder 3"/>
          <p:cNvSpPr>
            <a:spLocks noGrp="1"/>
          </p:cNvSpPr>
          <p:nvPr>
            <p:ph type="sldNum"/>
          </p:nvPr>
        </p:nvSpPr>
        <p:spPr>
          <a:xfrm>
            <a:off x="10514160" y="6000840"/>
            <a:ext cx="753120" cy="364680"/>
          </a:xfrm>
          <a:prstGeom prst="rect">
            <a:avLst/>
          </a:prstGeom>
        </p:spPr>
        <p:txBody>
          <a:bodyPr anchor="ctr">
            <a:noAutofit/>
          </a:bodyPr>
          <a:lstStyle/>
          <a:p>
            <a:pPr algn="r">
              <a:lnSpc>
                <a:spcPct val="100000"/>
              </a:lnSpc>
            </a:pPr>
            <a:fld id="{1AA7933D-F6CB-4039-8253-9A411CD62D2B}" type="slidenum">
              <a:rPr lang="en-US" sz="1100" b="0" strike="noStrike" spc="-1">
                <a:solidFill>
                  <a:srgbClr val="F2F2F2"/>
                </a:solidFill>
                <a:latin typeface="Dubai"/>
              </a:rPr>
              <a:t>‹#›</a:t>
            </a:fld>
            <a:endParaRPr lang="en-US" sz="1100" b="0" strike="noStrike" spc="-1">
              <a:latin typeface="Times New Roman"/>
            </a:endParaRPr>
          </a:p>
        </p:txBody>
      </p:sp>
      <p:sp>
        <p:nvSpPr>
          <p:cNvPr id="12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FFFFF"/>
                </a:solidFill>
                <a:latin typeface="Dubai"/>
              </a:rPr>
              <a:t>Click to edit the title text format</a:t>
            </a:r>
          </a:p>
        </p:txBody>
      </p:sp>
      <p:sp>
        <p:nvSpPr>
          <p:cNvPr id="12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100" b="0" strike="noStrike" spc="-1">
                <a:solidFill>
                  <a:srgbClr val="EEEAE9"/>
                </a:solidFill>
                <a:latin typeface="Dubai"/>
              </a:rPr>
              <a:t>Click to edit the outline text format</a:t>
            </a:r>
          </a:p>
          <a:p>
            <a:pPr marL="864000" lvl="1" indent="-324000">
              <a:spcBef>
                <a:spcPts val="1134"/>
              </a:spcBef>
              <a:buClr>
                <a:srgbClr val="FFFFFF"/>
              </a:buClr>
              <a:buSzPct val="75000"/>
              <a:buFont typeface="Symbol" charset="2"/>
              <a:buChar char=""/>
            </a:pPr>
            <a:r>
              <a:rPr lang="en-US" sz="1700" b="0" strike="noStrike" spc="-1">
                <a:solidFill>
                  <a:srgbClr val="EEEAE9"/>
                </a:solidFill>
                <a:latin typeface="Dubai"/>
              </a:rPr>
              <a:t>Second Outline Level</a:t>
            </a:r>
          </a:p>
          <a:p>
            <a:pPr marL="1296000" lvl="2" indent="-288000">
              <a:spcBef>
                <a:spcPts val="850"/>
              </a:spcBef>
              <a:buClr>
                <a:srgbClr val="FFFFFF"/>
              </a:buClr>
              <a:buSzPct val="45000"/>
              <a:buFont typeface="Wingdings" charset="2"/>
              <a:buChar char=""/>
            </a:pPr>
            <a:r>
              <a:rPr lang="en-US" sz="1500" b="0" strike="noStrike" spc="-1">
                <a:solidFill>
                  <a:srgbClr val="EEEAE9"/>
                </a:solidFill>
                <a:latin typeface="Dubai"/>
              </a:rPr>
              <a:t>Third Outline Level</a:t>
            </a:r>
          </a:p>
          <a:p>
            <a:pPr marL="1728000" lvl="3" indent="-216000">
              <a:spcBef>
                <a:spcPts val="567"/>
              </a:spcBef>
              <a:buClr>
                <a:srgbClr val="FFFFFF"/>
              </a:buClr>
              <a:buSzPct val="75000"/>
              <a:buFont typeface="Symbol" charset="2"/>
              <a:buChar char=""/>
            </a:pPr>
            <a:r>
              <a:rPr lang="en-US" sz="1500" b="0" strike="noStrike" spc="-1">
                <a:solidFill>
                  <a:srgbClr val="EEEAE9"/>
                </a:solidFill>
                <a:latin typeface="Duba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EEEAE9"/>
                </a:solidFill>
                <a:latin typeface="Duba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EEEAE9"/>
                </a:solidFill>
                <a:latin typeface="Duba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EEEAE9"/>
                </a:solidFill>
                <a:latin typeface="Duba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place/Caribbean-Sea" TargetMode="Externa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hyperlink" Target="https://www.britannica.com/place/United-States" TargetMode="External"/><Relationship Id="rId5" Type="http://schemas.openxmlformats.org/officeDocument/2006/relationships/hyperlink" Target="https://www.britannica.com/place/France" TargetMode="External"/><Relationship Id="rId4" Type="http://schemas.openxmlformats.org/officeDocument/2006/relationships/hyperlink" Target="https://www.britannica.com/place/Hispaniola"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orbes.com/forbes/welcome/?toURL=https://www.forbes.com/sites/williamsaito/2016/05/31/9-essential-steps-to-prevent-successful-cyberattacks-and-why-clicking-is-like-eating/&amp;refURL=https://www.google.co.uk/&amp;referrer=https://www.google.co.uk/" TargetMode="External"/><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7.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7.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65" name="Picture 3"/>
          <p:cNvPicPr/>
          <p:nvPr/>
        </p:nvPicPr>
        <p:blipFill>
          <a:blip r:embed="rId3"/>
          <a:srcRect t="10001"/>
          <a:stretch/>
        </p:blipFill>
        <p:spPr>
          <a:xfrm>
            <a:off x="0" y="0"/>
            <a:ext cx="12191760" cy="6857640"/>
          </a:xfrm>
          <a:prstGeom prst="rect">
            <a:avLst/>
          </a:prstGeom>
          <a:ln>
            <a:noFill/>
          </a:ln>
        </p:spPr>
      </p:pic>
      <p:sp>
        <p:nvSpPr>
          <p:cNvPr id="166" name="CustomShape 1"/>
          <p:cNvSpPr/>
          <p:nvPr/>
        </p:nvSpPr>
        <p:spPr>
          <a:xfrm>
            <a:off x="0" y="937440"/>
            <a:ext cx="12191760" cy="5057640"/>
          </a:xfrm>
          <a:prstGeom prst="rect">
            <a:avLst/>
          </a:prstGeom>
          <a:gradFill rotWithShape="0">
            <a:gsLst>
              <a:gs pos="0">
                <a:srgbClr val="000000"/>
              </a:gs>
              <a:gs pos="50000">
                <a:srgbClr val="000000"/>
              </a:gs>
              <a:gs pos="100000">
                <a:srgbClr val="000000"/>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167" name="TextShape 2"/>
          <p:cNvSpPr txBox="1"/>
          <p:nvPr/>
        </p:nvSpPr>
        <p:spPr>
          <a:xfrm>
            <a:off x="1370520" y="1769400"/>
            <a:ext cx="9439560" cy="1828440"/>
          </a:xfrm>
          <a:prstGeom prst="rect">
            <a:avLst/>
          </a:prstGeom>
          <a:noFill/>
          <a:ln>
            <a:noFill/>
          </a:ln>
          <a:effectLst>
            <a:outerShdw>
              <a:srgbClr val="000000">
                <a:alpha val="46000"/>
              </a:srgbClr>
            </a:outerShdw>
          </a:effectLst>
        </p:spPr>
        <p:txBody>
          <a:bodyPr anchor="b">
            <a:normAutofit fontScale="92500" lnSpcReduction="20000"/>
          </a:bodyPr>
          <a:lstStyle/>
          <a:p>
            <a:pPr algn="ctr">
              <a:lnSpc>
                <a:spcPct val="90000"/>
              </a:lnSpc>
            </a:pPr>
            <a:r>
              <a:rPr lang="en-US" sz="5400" b="1" strike="noStrike" spc="-1" dirty="0">
                <a:solidFill>
                  <a:srgbClr val="E4F3D3"/>
                </a:solidFill>
                <a:latin typeface="Georgia Pro"/>
              </a:rPr>
              <a:t>Improving how Emergency Room in Haiti handle patient’s information</a:t>
            </a:r>
            <a:endParaRPr lang="en-US" sz="5400" b="0" strike="noStrike" spc="-1" dirty="0">
              <a:solidFill>
                <a:srgbClr val="FFFFFF"/>
              </a:solidFill>
              <a:latin typeface="Dubai"/>
            </a:endParaRPr>
          </a:p>
        </p:txBody>
      </p:sp>
      <p:sp>
        <p:nvSpPr>
          <p:cNvPr id="168" name="TextShape 3"/>
          <p:cNvSpPr txBox="1"/>
          <p:nvPr/>
        </p:nvSpPr>
        <p:spPr>
          <a:xfrm>
            <a:off x="1370520" y="3773520"/>
            <a:ext cx="9439560" cy="1049400"/>
          </a:xfrm>
          <a:prstGeom prst="rect">
            <a:avLst/>
          </a:prstGeom>
          <a:noFill/>
          <a:ln>
            <a:noFill/>
          </a:ln>
          <a:effectLst>
            <a:outerShdw>
              <a:srgbClr val="000000">
                <a:alpha val="46000"/>
              </a:srgbClr>
            </a:outerShdw>
          </a:effectLst>
        </p:spPr>
        <p:txBody>
          <a:bodyPr>
            <a:normAutofit/>
          </a:bodyPr>
          <a:lstStyle/>
          <a:p>
            <a:pPr algn="ctr">
              <a:lnSpc>
                <a:spcPct val="110000"/>
              </a:lnSpc>
              <a:spcBef>
                <a:spcPts val="479"/>
              </a:spcBef>
              <a:spcAft>
                <a:spcPts val="601"/>
              </a:spcAft>
            </a:pPr>
            <a:r>
              <a:rPr lang="en-US" sz="2400" b="0" strike="noStrike" spc="-1">
                <a:solidFill>
                  <a:srgbClr val="000000"/>
                </a:solidFill>
                <a:latin typeface="Dubai"/>
              </a:rPr>
              <a:t>BY: Luc Celestin &amp; Ruth Vincent </a:t>
            </a:r>
            <a:endParaRPr lang="en-US"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98" name="CustomShape 1"/>
          <p:cNvSpPr/>
          <p:nvPr/>
        </p:nvSpPr>
        <p:spPr>
          <a:xfrm>
            <a:off x="0" y="82422"/>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99" name="TextShape 2"/>
          <p:cNvSpPr txBox="1"/>
          <p:nvPr/>
        </p:nvSpPr>
        <p:spPr>
          <a:xfrm>
            <a:off x="0" y="5062860"/>
            <a:ext cx="10353240" cy="1337400"/>
          </a:xfrm>
          <a:prstGeom prst="rect">
            <a:avLst/>
          </a:prstGeom>
          <a:noFill/>
          <a:ln>
            <a:noFill/>
          </a:ln>
          <a:effectLst>
            <a:outerShdw>
              <a:srgbClr val="000000">
                <a:alpha val="46000"/>
              </a:srgbClr>
            </a:outerShdw>
          </a:effectLst>
        </p:spPr>
        <p:txBody>
          <a:bodyPr anchor="ctr">
            <a:normAutofit/>
          </a:bodyPr>
          <a:lstStyle/>
          <a:p>
            <a:pPr algn="ctr">
              <a:lnSpc>
                <a:spcPct val="90000"/>
              </a:lnSpc>
            </a:pPr>
            <a:r>
              <a:rPr lang="en-US" sz="4800" b="0" strike="noStrike" spc="-1" dirty="0">
                <a:latin typeface="Georgia Pro"/>
              </a:rPr>
              <a:t>         Database &amp; Application </a:t>
            </a:r>
            <a:endParaRPr lang="en-US" sz="4800" b="0" strike="noStrike" spc="-1" dirty="0">
              <a:latin typeface="Dubai"/>
            </a:endParaRPr>
          </a:p>
        </p:txBody>
      </p:sp>
      <p:sp>
        <p:nvSpPr>
          <p:cNvPr id="200" name="CustomShape 3"/>
          <p:cNvSpPr/>
          <p:nvPr/>
        </p:nvSpPr>
        <p:spPr>
          <a:xfrm>
            <a:off x="0" y="0"/>
            <a:ext cx="12191760" cy="4566600"/>
          </a:xfrm>
          <a:custGeom>
            <a:avLst/>
            <a:gdLst/>
            <a:ahLst/>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blipFill rotWithShape="0">
            <a:blip r:embed="rId2"/>
            <a:stretch>
              <a:fillRect/>
            </a:stretch>
          </a:blipFill>
          <a:ln>
            <a:noFill/>
          </a:ln>
          <a:effectLst>
            <a:outerShdw blurRad="50800" dist="3816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4"/>
          <p:cNvSpPr/>
          <p:nvPr/>
        </p:nvSpPr>
        <p:spPr>
          <a:xfrm>
            <a:off x="7678800" y="6217920"/>
            <a:ext cx="2742840" cy="364680"/>
          </a:xfrm>
          <a:prstGeom prst="rect">
            <a:avLst/>
          </a:prstGeom>
          <a:noFill/>
          <a:ln>
            <a:noFill/>
          </a:ln>
        </p:spPr>
        <p:style>
          <a:lnRef idx="0">
            <a:scrgbClr r="0" g="0" b="0"/>
          </a:lnRef>
          <a:fillRef idx="0">
            <a:scrgbClr r="0" g="0" b="0"/>
          </a:fillRef>
          <a:effectRef idx="0">
            <a:scrgbClr r="0" g="0" b="0"/>
          </a:effectRef>
          <a:fontRef idx="minor"/>
        </p:style>
      </p:sp>
      <p:graphicFrame>
        <p:nvGraphicFramePr>
          <p:cNvPr id="5" name="Diagram5"/>
          <p:cNvGraphicFramePr/>
          <p:nvPr>
            <p:extLst>
              <p:ext uri="{D42A27DB-BD31-4B8C-83A1-F6EECF244321}">
                <p14:modId xmlns:p14="http://schemas.microsoft.com/office/powerpoint/2010/main" val="1785281525"/>
              </p:ext>
            </p:extLst>
          </p:nvPr>
        </p:nvGraphicFramePr>
        <p:xfrm>
          <a:off x="642960" y="642960"/>
          <a:ext cx="10911960" cy="321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913680" y="609480"/>
            <a:ext cx="10353240" cy="1261440"/>
          </a:xfrm>
          <a:prstGeom prst="rect">
            <a:avLst/>
          </a:prstGeom>
          <a:noFill/>
          <a:ln>
            <a:noFill/>
          </a:ln>
          <a:effectLst>
            <a:outerShdw>
              <a:srgbClr val="000000">
                <a:alpha val="46000"/>
              </a:srgbClr>
            </a:outerShdw>
          </a:effectLst>
        </p:spPr>
        <p:txBody>
          <a:bodyPr anchor="ctr">
            <a:noAutofit/>
          </a:bodyPr>
          <a:lstStyle/>
          <a:p>
            <a:pPr algn="ctr">
              <a:lnSpc>
                <a:spcPct val="90000"/>
              </a:lnSpc>
            </a:pPr>
            <a:r>
              <a:rPr lang="en-US" sz="3900" b="0" strike="noStrike" spc="-1">
                <a:solidFill>
                  <a:srgbClr val="EEEAE9"/>
                </a:solidFill>
                <a:latin typeface="Georgia Pro"/>
              </a:rPr>
              <a:t>Why Have a Database? </a:t>
            </a:r>
            <a:endParaRPr lang="en-US" sz="3900" b="0" strike="noStrike" spc="-1">
              <a:solidFill>
                <a:srgbClr val="FFFFFF"/>
              </a:solidFill>
              <a:latin typeface="Dubai"/>
            </a:endParaRPr>
          </a:p>
        </p:txBody>
      </p:sp>
      <p:sp>
        <p:nvSpPr>
          <p:cNvPr id="203" name="TextShape 2"/>
          <p:cNvSpPr txBox="1"/>
          <p:nvPr/>
        </p:nvSpPr>
        <p:spPr>
          <a:xfrm>
            <a:off x="913680" y="2076480"/>
            <a:ext cx="4856400" cy="3622320"/>
          </a:xfrm>
          <a:prstGeom prst="rect">
            <a:avLst/>
          </a:prstGeom>
          <a:noFill/>
          <a:ln>
            <a:noFill/>
          </a:ln>
          <a:effectLst>
            <a:outerShdw>
              <a:srgbClr val="000000">
                <a:alpha val="46000"/>
              </a:srgbClr>
            </a:outerShdw>
          </a:effectLst>
        </p:spPr>
        <p:txBody>
          <a:bodyPr>
            <a:normAutofit fontScale="95500"/>
          </a:bodyPr>
          <a:lstStyle/>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Centralize patient information</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Tracking and planning of one’s treatment process, doctor’s appointments, vaccination dates and more</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Reduction in medical facility running costs due to less paperwork and clerical staff</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Provision of accurate, up-to-date patient information</a:t>
            </a:r>
          </a:p>
        </p:txBody>
      </p:sp>
      <p:sp>
        <p:nvSpPr>
          <p:cNvPr id="204" name="TextShape 3"/>
          <p:cNvSpPr txBox="1"/>
          <p:nvPr/>
        </p:nvSpPr>
        <p:spPr>
          <a:xfrm>
            <a:off x="6410880" y="2076480"/>
            <a:ext cx="4856400" cy="3622320"/>
          </a:xfrm>
          <a:prstGeom prst="rect">
            <a:avLst/>
          </a:prstGeom>
          <a:noFill/>
          <a:ln>
            <a:noFill/>
          </a:ln>
          <a:effectLst>
            <a:outerShdw>
              <a:srgbClr val="000000">
                <a:alpha val="46000"/>
              </a:srgbClr>
            </a:outerShdw>
          </a:effectLst>
        </p:spPr>
        <p:txBody>
          <a:bodyPr>
            <a:normAutofit/>
          </a:bodyPr>
          <a:lstStyle/>
          <a:p>
            <a:pPr marL="379800" indent="-34272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Increase in efficiency due to quick access to records</a:t>
            </a:r>
          </a:p>
          <a:p>
            <a:pPr marL="379800" indent="-34272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Help with diagnosis and prescription. It will help in reducing medical errors</a:t>
            </a:r>
          </a:p>
          <a:p>
            <a:pPr marL="379800" indent="-34272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Assists with documentation and billing</a:t>
            </a:r>
          </a:p>
          <a:p>
            <a:pPr marL="37080">
              <a:lnSpc>
                <a:spcPct val="110000"/>
              </a:lnSpc>
              <a:spcBef>
                <a:spcPts val="420"/>
              </a:spcBef>
              <a:spcAft>
                <a:spcPts val="601"/>
              </a:spcAft>
            </a:pPr>
            <a:endParaRPr lang="en-US" sz="2100" b="0" strike="noStrike" spc="-1">
              <a:solidFill>
                <a:srgbClr val="EEEAE9"/>
              </a:solidFill>
              <a:latin typeface="Duba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913680" y="609480"/>
            <a:ext cx="10353240" cy="1257120"/>
          </a:xfrm>
          <a:prstGeom prst="rect">
            <a:avLst/>
          </a:prstGeom>
          <a:noFill/>
          <a:ln>
            <a:noFill/>
          </a:ln>
          <a:effectLst>
            <a:outerShdw>
              <a:srgbClr val="000000">
                <a:alpha val="46000"/>
              </a:srgbClr>
            </a:outerShdw>
          </a:effectLst>
        </p:spPr>
        <p:txBody>
          <a:bodyPr anchor="ctr">
            <a:noAutofit/>
          </a:bodyPr>
          <a:lstStyle/>
          <a:p>
            <a:pPr algn="ctr">
              <a:lnSpc>
                <a:spcPct val="90000"/>
              </a:lnSpc>
            </a:pPr>
            <a:r>
              <a:rPr lang="en-US" sz="3900" b="0" strike="noStrike" spc="-1">
                <a:solidFill>
                  <a:srgbClr val="EEEAE9"/>
                </a:solidFill>
                <a:latin typeface="Georgia Pro"/>
              </a:rPr>
              <a:t>Tables</a:t>
            </a:r>
            <a:endParaRPr lang="en-US" sz="3900" b="0" strike="noStrike" spc="-1">
              <a:solidFill>
                <a:srgbClr val="FFFFFF"/>
              </a:solidFill>
              <a:latin typeface="Dubai"/>
            </a:endParaRPr>
          </a:p>
        </p:txBody>
      </p:sp>
      <p:sp>
        <p:nvSpPr>
          <p:cNvPr id="206" name="TextShape 2"/>
          <p:cNvSpPr txBox="1"/>
          <p:nvPr/>
        </p:nvSpPr>
        <p:spPr>
          <a:xfrm>
            <a:off x="913680" y="2076480"/>
            <a:ext cx="10353240" cy="3714480"/>
          </a:xfrm>
          <a:prstGeom prst="rect">
            <a:avLst/>
          </a:prstGeom>
          <a:noFill/>
          <a:ln>
            <a:noFill/>
          </a:ln>
          <a:effectLst>
            <a:outerShdw>
              <a:srgbClr val="000000">
                <a:alpha val="46000"/>
              </a:srgbClr>
            </a:outerShdw>
          </a:effectLst>
        </p:spPr>
        <p:txBody>
          <a:bodyPr>
            <a:noAutofit/>
          </a:bodyPr>
          <a:lstStyle/>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personnelle_medicale  - Hold the staff information</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contact – Hold contact information about the Staff ( Email, cel, etc …)</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patient – Hold Patient’s record</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allergie  - Hold information related to patient allergies.</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admission  - hold when the patient was admitted to the ER.</a:t>
            </a:r>
          </a:p>
          <a:p>
            <a:pPr marL="343080" indent="-305640">
              <a:lnSpc>
                <a:spcPct val="110000"/>
              </a:lnSpc>
              <a:spcBef>
                <a:spcPts val="420"/>
              </a:spcBef>
              <a:spcAft>
                <a:spcPts val="601"/>
              </a:spcAft>
              <a:buClr>
                <a:srgbClr val="E8E3E2"/>
              </a:buClr>
              <a:buSzPct val="70000"/>
              <a:buFont typeface="Wingdings 2" charset="2"/>
              <a:buChar char=""/>
            </a:pPr>
            <a:r>
              <a:rPr lang="en-US" sz="2100" b="0" strike="noStrike" spc="-1">
                <a:solidFill>
                  <a:srgbClr val="EEEAE9"/>
                </a:solidFill>
                <a:latin typeface="Dubai"/>
              </a:rPr>
              <a:t>admission_entry –Hold any information related to patient’s condition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3"/>
          <p:cNvPicPr/>
          <p:nvPr/>
        </p:nvPicPr>
        <p:blipFill>
          <a:blip r:embed="rId2"/>
          <a:stretch/>
        </p:blipFill>
        <p:spPr>
          <a:xfrm>
            <a:off x="0" y="0"/>
            <a:ext cx="5019840" cy="6857640"/>
          </a:xfrm>
          <a:prstGeom prst="rect">
            <a:avLst/>
          </a:prstGeom>
          <a:ln>
            <a:noFill/>
          </a:ln>
        </p:spPr>
      </p:pic>
      <p:pic>
        <p:nvPicPr>
          <p:cNvPr id="210" name="Picture 5"/>
          <p:cNvPicPr/>
          <p:nvPr/>
        </p:nvPicPr>
        <p:blipFill>
          <a:blip r:embed="rId3"/>
          <a:stretch/>
        </p:blipFill>
        <p:spPr>
          <a:xfrm>
            <a:off x="5020200" y="0"/>
            <a:ext cx="6607800" cy="68576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2"/>
          <p:cNvPicPr/>
          <p:nvPr/>
        </p:nvPicPr>
        <p:blipFill>
          <a:blip r:embed="rId2"/>
          <a:stretch/>
        </p:blipFill>
        <p:spPr>
          <a:xfrm>
            <a:off x="0" y="0"/>
            <a:ext cx="5019840" cy="6857640"/>
          </a:xfrm>
          <a:prstGeom prst="rect">
            <a:avLst/>
          </a:prstGeom>
          <a:ln>
            <a:noFill/>
          </a:ln>
        </p:spPr>
      </p:pic>
      <p:pic>
        <p:nvPicPr>
          <p:cNvPr id="212" name="Picture 4"/>
          <p:cNvPicPr/>
          <p:nvPr/>
        </p:nvPicPr>
        <p:blipFill>
          <a:blip r:embed="rId3"/>
          <a:stretch/>
        </p:blipFill>
        <p:spPr>
          <a:xfrm>
            <a:off x="5020200" y="0"/>
            <a:ext cx="5019840" cy="68576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Picture 2"/>
          <p:cNvPicPr/>
          <p:nvPr/>
        </p:nvPicPr>
        <p:blipFill>
          <a:blip r:embed="rId2"/>
          <a:stretch/>
        </p:blipFill>
        <p:spPr>
          <a:xfrm>
            <a:off x="3585960" y="0"/>
            <a:ext cx="5019840" cy="68576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1370520" y="1769400"/>
            <a:ext cx="9439560" cy="1828440"/>
          </a:xfrm>
          <a:prstGeom prst="rect">
            <a:avLst/>
          </a:prstGeom>
          <a:noFill/>
          <a:ln>
            <a:noFill/>
          </a:ln>
          <a:effectLst>
            <a:outerShdw>
              <a:srgbClr val="000000">
                <a:alpha val="46000"/>
              </a:srgbClr>
            </a:outerShdw>
          </a:effectLst>
        </p:spPr>
        <p:txBody>
          <a:bodyPr anchor="b">
            <a:noAutofit/>
          </a:bodyPr>
          <a:lstStyle/>
          <a:p>
            <a:pPr algn="ctr">
              <a:lnSpc>
                <a:spcPct val="90000"/>
              </a:lnSpc>
            </a:pPr>
            <a:r>
              <a:rPr lang="en-US" sz="5400" b="0" strike="noStrike" spc="-1">
                <a:solidFill>
                  <a:srgbClr val="EEEAE9"/>
                </a:solidFill>
                <a:latin typeface="Georgia Pro"/>
              </a:rPr>
              <a:t>The End</a:t>
            </a:r>
            <a:endParaRPr lang="en-US" sz="5400" b="0" strike="noStrike" spc="-1">
              <a:solidFill>
                <a:srgbClr val="FFFFFF"/>
              </a:solidFill>
              <a:latin typeface="Dubai"/>
            </a:endParaRPr>
          </a:p>
        </p:txBody>
      </p:sp>
      <p:sp>
        <p:nvSpPr>
          <p:cNvPr id="215" name="TextShape 2"/>
          <p:cNvSpPr txBox="1"/>
          <p:nvPr/>
        </p:nvSpPr>
        <p:spPr>
          <a:xfrm>
            <a:off x="1370520" y="3773520"/>
            <a:ext cx="9439560" cy="1049400"/>
          </a:xfrm>
          <a:prstGeom prst="rect">
            <a:avLst/>
          </a:prstGeom>
          <a:noFill/>
          <a:ln>
            <a:noFill/>
          </a:ln>
          <a:effectLst>
            <a:outerShdw>
              <a:srgbClr val="000000">
                <a:alpha val="46000"/>
              </a:srgbClr>
            </a:outerShdw>
          </a:effectLst>
        </p:spPr>
        <p:txBody>
          <a:bodyPr>
            <a:noAutofit/>
          </a:bodyPr>
          <a:lstStyle/>
          <a:p>
            <a:pPr algn="ctr"/>
            <a:endParaRPr lang="en-US" sz="3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70" name="CustomShape 2"/>
          <p:cNvSpPr/>
          <p:nvPr/>
        </p:nvSpPr>
        <p:spPr>
          <a:xfrm>
            <a:off x="321480" y="320040"/>
            <a:ext cx="11548440" cy="621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1" name="TextShape 3"/>
          <p:cNvSpPr txBox="1"/>
          <p:nvPr/>
        </p:nvSpPr>
        <p:spPr>
          <a:xfrm>
            <a:off x="924480" y="1023120"/>
            <a:ext cx="3732480" cy="4570200"/>
          </a:xfrm>
          <a:prstGeom prst="rect">
            <a:avLst/>
          </a:prstGeom>
          <a:noFill/>
          <a:ln>
            <a:noFill/>
          </a:ln>
          <a:effectLst>
            <a:outerShdw>
              <a:srgbClr val="000000">
                <a:alpha val="46000"/>
              </a:srgbClr>
            </a:outerShdw>
          </a:effectLst>
        </p:spPr>
        <p:txBody>
          <a:bodyPr anchor="ctr">
            <a:normAutofit/>
          </a:bodyPr>
          <a:lstStyle/>
          <a:p>
            <a:pPr>
              <a:lnSpc>
                <a:spcPct val="90000"/>
              </a:lnSpc>
            </a:pPr>
            <a:r>
              <a:rPr lang="en-US" sz="3900" b="1" strike="noStrike" spc="-1">
                <a:solidFill>
                  <a:srgbClr val="467E6D"/>
                </a:solidFill>
                <a:latin typeface="Avenir Black"/>
              </a:rPr>
              <a:t>History of Haiti</a:t>
            </a:r>
            <a:endParaRPr lang="en-US" sz="3900" b="0" strike="noStrike" spc="-1">
              <a:solidFill>
                <a:srgbClr val="FFFFFF"/>
              </a:solidFill>
              <a:latin typeface="Dubai"/>
            </a:endParaRPr>
          </a:p>
        </p:txBody>
      </p:sp>
      <p:sp>
        <p:nvSpPr>
          <p:cNvPr id="172" name="Line 4"/>
          <p:cNvSpPr/>
          <p:nvPr/>
        </p:nvSpPr>
        <p:spPr>
          <a:xfrm>
            <a:off x="4968360" y="2057040"/>
            <a:ext cx="0" cy="27432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73" name="TextShape 5"/>
          <p:cNvSpPr txBox="1"/>
          <p:nvPr/>
        </p:nvSpPr>
        <p:spPr>
          <a:xfrm>
            <a:off x="5252400" y="1023120"/>
            <a:ext cx="6025320" cy="4570200"/>
          </a:xfrm>
          <a:prstGeom prst="rect">
            <a:avLst/>
          </a:prstGeom>
          <a:noFill/>
          <a:ln>
            <a:noFill/>
          </a:ln>
          <a:effectLst>
            <a:outerShdw>
              <a:srgbClr val="000000">
                <a:alpha val="46000"/>
              </a:srgbClr>
            </a:outerShdw>
          </a:effectLst>
        </p:spPr>
        <p:txBody>
          <a:bodyPr anchor="ctr">
            <a:normAutofit fontScale="99000"/>
          </a:bodyPr>
          <a:lstStyle/>
          <a:p>
            <a:pPr marL="343080" indent="-305640">
              <a:lnSpc>
                <a:spcPct val="100000"/>
              </a:lnSpc>
              <a:spcBef>
                <a:spcPts val="420"/>
              </a:spcBef>
              <a:spcAft>
                <a:spcPts val="601"/>
              </a:spcAft>
              <a:buClr>
                <a:srgbClr val="213B33"/>
              </a:buClr>
              <a:buSzPct val="70000"/>
              <a:buFont typeface="Wingdings 2" charset="2"/>
              <a:buChar char=""/>
            </a:pPr>
            <a:r>
              <a:rPr lang="en-US" sz="2100" b="1" strike="noStrike" spc="-1">
                <a:solidFill>
                  <a:srgbClr val="467E6D"/>
                </a:solidFill>
                <a:latin typeface="Dubai"/>
              </a:rPr>
              <a:t>Haiti</a:t>
            </a:r>
            <a:r>
              <a:rPr lang="en-US" sz="2100" b="0" strike="noStrike" spc="-1">
                <a:solidFill>
                  <a:srgbClr val="467E6D"/>
                </a:solidFill>
                <a:latin typeface="Dubai"/>
              </a:rPr>
              <a:t>, country in the </a:t>
            </a:r>
            <a:r>
              <a:rPr lang="en-US" sz="2100" b="0" u="sng" strike="noStrike" spc="-1">
                <a:solidFill>
                  <a:srgbClr val="78C34C"/>
                </a:solidFill>
                <a:uFillTx/>
                <a:latin typeface="Dubai"/>
                <a:hlinkClick r:id="rId3"/>
              </a:rPr>
              <a:t>Caribbean Sea</a:t>
            </a:r>
            <a:r>
              <a:rPr lang="en-US" sz="2100" b="0" strike="noStrike" spc="-1">
                <a:solidFill>
                  <a:srgbClr val="467E6D"/>
                </a:solidFill>
                <a:latin typeface="Dubai"/>
              </a:rPr>
              <a:t> that includes the western third of the island of </a:t>
            </a:r>
            <a:r>
              <a:rPr lang="en-US" sz="2100" b="0" u="sng" strike="noStrike" spc="-1">
                <a:solidFill>
                  <a:srgbClr val="78C34C"/>
                </a:solidFill>
                <a:uFillTx/>
                <a:latin typeface="Dubai"/>
                <a:hlinkClick r:id="rId4"/>
              </a:rPr>
              <a:t>Hispaniola</a:t>
            </a:r>
            <a:r>
              <a:rPr lang="en-US" sz="2100" b="0" strike="noStrike" spc="-1">
                <a:solidFill>
                  <a:srgbClr val="467E6D"/>
                </a:solidFill>
                <a:latin typeface="Dubai"/>
              </a:rPr>
              <a:t>  and is the poorest country in the Western Hemisphere</a:t>
            </a:r>
            <a:endParaRPr lang="en-US" sz="2100" b="0" strike="noStrike" spc="-1">
              <a:solidFill>
                <a:srgbClr val="EEEAE9"/>
              </a:solidFill>
              <a:latin typeface="Dubai"/>
            </a:endParaRPr>
          </a:p>
          <a:p>
            <a:pPr marL="343080" indent="-305640">
              <a:lnSpc>
                <a:spcPct val="100000"/>
              </a:lnSpc>
              <a:spcBef>
                <a:spcPts val="420"/>
              </a:spcBef>
              <a:spcAft>
                <a:spcPts val="601"/>
              </a:spcAft>
              <a:buClr>
                <a:srgbClr val="213B33"/>
              </a:buClr>
              <a:buSzPct val="70000"/>
              <a:buFont typeface="Wingdings 2" charset="2"/>
              <a:buChar char=""/>
            </a:pPr>
            <a:r>
              <a:rPr lang="en-US" sz="2100" b="0" strike="noStrike" spc="-1">
                <a:solidFill>
                  <a:srgbClr val="467E6D"/>
                </a:solidFill>
                <a:latin typeface="Dubai"/>
              </a:rPr>
              <a:t>Haiti, whose population is almost entirely descended from African slaves, won independence from </a:t>
            </a:r>
            <a:r>
              <a:rPr lang="en-US" sz="2100" b="0" u="sng" strike="noStrike" spc="-1">
                <a:solidFill>
                  <a:srgbClr val="78C34C"/>
                </a:solidFill>
                <a:uFillTx/>
                <a:latin typeface="Dubai"/>
                <a:hlinkClick r:id="rId5"/>
              </a:rPr>
              <a:t>France</a:t>
            </a:r>
            <a:r>
              <a:rPr lang="en-US" sz="2100" b="0" strike="noStrike" spc="-1">
                <a:solidFill>
                  <a:srgbClr val="467E6D"/>
                </a:solidFill>
                <a:latin typeface="Dubai"/>
              </a:rPr>
              <a:t> in 1804, making it the second country in the Americas, after the </a:t>
            </a:r>
            <a:r>
              <a:rPr lang="en-US" sz="2100" b="0" u="sng" strike="noStrike" spc="-1">
                <a:solidFill>
                  <a:srgbClr val="78C34C"/>
                </a:solidFill>
                <a:uFillTx/>
                <a:latin typeface="Dubai"/>
                <a:hlinkClick r:id="rId6"/>
              </a:rPr>
              <a:t>United States</a:t>
            </a:r>
            <a:r>
              <a:rPr lang="en-US" sz="2100" b="0" strike="noStrike" spc="-1">
                <a:solidFill>
                  <a:srgbClr val="467E6D"/>
                </a:solidFill>
                <a:latin typeface="Dubai"/>
              </a:rPr>
              <a:t>, to free itself from colonial rule.</a:t>
            </a:r>
            <a:endParaRPr lang="en-US" sz="2100" b="0" strike="noStrike" spc="-1">
              <a:solidFill>
                <a:srgbClr val="EEEAE9"/>
              </a:solidFill>
              <a:latin typeface="Dubai"/>
            </a:endParaRPr>
          </a:p>
          <a:p>
            <a:pPr marL="343080" indent="-305640">
              <a:lnSpc>
                <a:spcPct val="100000"/>
              </a:lnSpc>
              <a:spcBef>
                <a:spcPts val="420"/>
              </a:spcBef>
              <a:spcAft>
                <a:spcPts val="601"/>
              </a:spcAft>
              <a:buClr>
                <a:srgbClr val="213B33"/>
              </a:buClr>
              <a:buSzPct val="70000"/>
              <a:buFont typeface="Wingdings 2" charset="2"/>
              <a:buChar char=""/>
            </a:pPr>
            <a:r>
              <a:rPr lang="en-US" sz="2100" b="0" strike="noStrike" spc="-1">
                <a:solidFill>
                  <a:srgbClr val="467E6D"/>
                </a:solidFill>
                <a:latin typeface="Dubai"/>
              </a:rPr>
              <a:t>Over the centuries, however, economic, political, and social difficulties, as well as several natural disasters, have beset Haiti with chronic poverty and other serious problems.</a:t>
            </a:r>
            <a:endParaRPr lang="en-US" sz="2100" b="0" strike="noStrike" spc="-1">
              <a:solidFill>
                <a:srgbClr val="EEEAE9"/>
              </a:solidFill>
              <a:latin typeface="Dubai"/>
            </a:endParaRPr>
          </a:p>
          <a:p>
            <a:pPr>
              <a:lnSpc>
                <a:spcPct val="100000"/>
              </a:lnSpc>
              <a:spcBef>
                <a:spcPts val="420"/>
              </a:spcBef>
              <a:spcAft>
                <a:spcPts val="601"/>
              </a:spcAft>
            </a:pPr>
            <a:endParaRPr lang="en-US" sz="2100" b="0" strike="noStrike" spc="-1">
              <a:solidFill>
                <a:srgbClr val="EEEAE9"/>
              </a:solidFill>
              <a:latin typeface="Duba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74" name="TextShape 1"/>
          <p:cNvSpPr txBox="1"/>
          <p:nvPr/>
        </p:nvSpPr>
        <p:spPr>
          <a:xfrm>
            <a:off x="913680" y="609480"/>
            <a:ext cx="10353240" cy="1257120"/>
          </a:xfrm>
          <a:prstGeom prst="rect">
            <a:avLst/>
          </a:prstGeom>
          <a:noFill/>
          <a:ln>
            <a:noFill/>
          </a:ln>
          <a:effectLst>
            <a:outerShdw>
              <a:srgbClr val="000000">
                <a:alpha val="46000"/>
              </a:srgbClr>
            </a:outerShdw>
          </a:effectLst>
        </p:spPr>
        <p:txBody>
          <a:bodyPr anchor="ctr">
            <a:normAutofit/>
          </a:bodyPr>
          <a:lstStyle/>
          <a:p>
            <a:pPr algn="ctr">
              <a:lnSpc>
                <a:spcPct val="90000"/>
              </a:lnSpc>
            </a:pPr>
            <a:r>
              <a:rPr lang="en-US" sz="3900" b="0" strike="noStrike" spc="-1">
                <a:solidFill>
                  <a:srgbClr val="EEEAE9"/>
                </a:solidFill>
                <a:latin typeface="Georgia Pro"/>
              </a:rPr>
              <a:t>Hardships for Haiti</a:t>
            </a:r>
            <a:endParaRPr lang="en-US" sz="3900" b="0" strike="noStrike" spc="-1">
              <a:solidFill>
                <a:srgbClr val="FFFFFF"/>
              </a:solidFill>
              <a:latin typeface="Dubai"/>
            </a:endParaRPr>
          </a:p>
        </p:txBody>
      </p:sp>
      <p:graphicFrame>
        <p:nvGraphicFramePr>
          <p:cNvPr id="2" name="Diagram1"/>
          <p:cNvGraphicFramePr/>
          <p:nvPr>
            <p:extLst>
              <p:ext uri="{D42A27DB-BD31-4B8C-83A1-F6EECF244321}">
                <p14:modId xmlns:p14="http://schemas.microsoft.com/office/powerpoint/2010/main" val="2600803871"/>
              </p:ext>
            </p:extLst>
          </p:nvPr>
        </p:nvGraphicFramePr>
        <p:xfrm>
          <a:off x="914400" y="2076480"/>
          <a:ext cx="10353240" cy="371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76" name="CustomShape 2"/>
          <p:cNvSpPr/>
          <p:nvPr/>
        </p:nvSpPr>
        <p:spPr>
          <a:xfrm>
            <a:off x="321480" y="320040"/>
            <a:ext cx="11548440" cy="621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7" name="TextShape 3"/>
          <p:cNvSpPr txBox="1"/>
          <p:nvPr/>
        </p:nvSpPr>
        <p:spPr>
          <a:xfrm>
            <a:off x="924480" y="1023120"/>
            <a:ext cx="3732480" cy="4570200"/>
          </a:xfrm>
          <a:prstGeom prst="rect">
            <a:avLst/>
          </a:prstGeom>
          <a:noFill/>
          <a:ln>
            <a:noFill/>
          </a:ln>
          <a:effectLst>
            <a:outerShdw>
              <a:srgbClr val="000000">
                <a:alpha val="46000"/>
              </a:srgbClr>
            </a:outerShdw>
          </a:effectLst>
        </p:spPr>
        <p:txBody>
          <a:bodyPr anchor="ctr">
            <a:normAutofit/>
          </a:bodyPr>
          <a:lstStyle/>
          <a:p>
            <a:pPr>
              <a:lnSpc>
                <a:spcPct val="90000"/>
              </a:lnSpc>
            </a:pPr>
            <a:r>
              <a:rPr lang="en-US" sz="3900" b="0" strike="noStrike" spc="-1">
                <a:solidFill>
                  <a:srgbClr val="467E6D"/>
                </a:solidFill>
                <a:latin typeface="Georgia Pro"/>
              </a:rPr>
              <a:t>Cyber Security &amp; Haiti</a:t>
            </a:r>
            <a:endParaRPr lang="en-US" sz="3900" b="0" strike="noStrike" spc="-1">
              <a:solidFill>
                <a:srgbClr val="FFFFFF"/>
              </a:solidFill>
              <a:latin typeface="Dubai"/>
            </a:endParaRPr>
          </a:p>
        </p:txBody>
      </p:sp>
      <p:sp>
        <p:nvSpPr>
          <p:cNvPr id="178" name="Line 4"/>
          <p:cNvSpPr/>
          <p:nvPr/>
        </p:nvSpPr>
        <p:spPr>
          <a:xfrm>
            <a:off x="4968360" y="2057040"/>
            <a:ext cx="0" cy="27432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79" name="TextShape 5"/>
          <p:cNvSpPr txBox="1"/>
          <p:nvPr/>
        </p:nvSpPr>
        <p:spPr>
          <a:xfrm>
            <a:off x="5252400" y="1023120"/>
            <a:ext cx="6025320" cy="4570200"/>
          </a:xfrm>
          <a:prstGeom prst="rect">
            <a:avLst/>
          </a:prstGeom>
          <a:noFill/>
          <a:ln>
            <a:noFill/>
          </a:ln>
          <a:effectLst>
            <a:outerShdw>
              <a:srgbClr val="000000">
                <a:alpha val="46000"/>
              </a:srgbClr>
            </a:outerShdw>
          </a:effectLst>
        </p:spPr>
        <p:txBody>
          <a:bodyPr anchor="ctr">
            <a:normAutofit fontScale="95500"/>
          </a:bodyPr>
          <a:lstStyle/>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Specific legislation and regulation related to cybersecurity has been enacted through the following instruments: </a:t>
            </a:r>
            <a:endParaRPr lang="en-US" sz="1600" b="0" strike="noStrike" spc="-1">
              <a:solidFill>
                <a:srgbClr val="EEEAE9"/>
              </a:solidFill>
              <a:latin typeface="Dubai"/>
            </a:endParaRPr>
          </a:p>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None.</a:t>
            </a:r>
            <a:endParaRPr lang="en-US" sz="1600" b="0" strike="noStrike" spc="-1">
              <a:solidFill>
                <a:srgbClr val="EEEAE9"/>
              </a:solidFill>
              <a:latin typeface="Dubai"/>
            </a:endParaRPr>
          </a:p>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Haiti does not have an officially recognized national or sector-specific cybersecurity strategy.</a:t>
            </a:r>
            <a:endParaRPr lang="en-US" sz="1600" b="0" strike="noStrike" spc="-1">
              <a:solidFill>
                <a:srgbClr val="EEEAE9"/>
              </a:solidFill>
              <a:latin typeface="Dubai"/>
            </a:endParaRPr>
          </a:p>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The central Directorate of the Judicial Police (Direction Centrale de la Police Judiciaire –DCPJ) takes the lead on investigating identified cyber attacks</a:t>
            </a:r>
            <a:endParaRPr lang="en-US" sz="1600" b="0" strike="noStrike" spc="-1">
              <a:solidFill>
                <a:srgbClr val="EEEAE9"/>
              </a:solidFill>
              <a:latin typeface="Dubai"/>
            </a:endParaRPr>
          </a:p>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Haiti does not have any officially approved national or sector specific cybersecurity framework for implementing internationally recognized cybersecurity standards.</a:t>
            </a:r>
            <a:endParaRPr lang="en-US" sz="1600" b="0" strike="noStrike" spc="-1">
              <a:solidFill>
                <a:srgbClr val="EEEAE9"/>
              </a:solidFill>
              <a:latin typeface="Dubai"/>
            </a:endParaRPr>
          </a:p>
          <a:p>
            <a:pPr marL="343080" indent="-305640">
              <a:lnSpc>
                <a:spcPct val="100000"/>
              </a:lnSpc>
              <a:spcBef>
                <a:spcPts val="320"/>
              </a:spcBef>
              <a:spcAft>
                <a:spcPts val="601"/>
              </a:spcAft>
              <a:buClr>
                <a:srgbClr val="213B33"/>
              </a:buClr>
              <a:buSzPct val="70000"/>
              <a:buFont typeface="Wingdings 2" charset="2"/>
              <a:buChar char=""/>
            </a:pPr>
            <a:r>
              <a:rPr lang="en-US" sz="1600" b="0" strike="noStrike" spc="-1">
                <a:solidFill>
                  <a:srgbClr val="467E6D"/>
                </a:solidFill>
                <a:latin typeface="Dubai"/>
              </a:rPr>
              <a:t>There is no officially recognized national or sector-specific program for sharing cybersecurity assets within the public and private sector in Haiti. There is some degree of informal and unofficial cooperation between the public and private sector</a:t>
            </a:r>
            <a:endParaRPr lang="en-US" sz="1600" b="0" strike="noStrike" spc="-1">
              <a:solidFill>
                <a:srgbClr val="EEEAE9"/>
              </a:solidFill>
              <a:latin typeface="Duba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0" name="TextShape 1"/>
          <p:cNvSpPr txBox="1"/>
          <p:nvPr/>
        </p:nvSpPr>
        <p:spPr>
          <a:xfrm>
            <a:off x="913680" y="609480"/>
            <a:ext cx="10353240" cy="1257120"/>
          </a:xfrm>
          <a:prstGeom prst="rect">
            <a:avLst/>
          </a:prstGeom>
          <a:noFill/>
          <a:ln>
            <a:noFill/>
          </a:ln>
          <a:effectLst>
            <a:outerShdw>
              <a:srgbClr val="000000">
                <a:alpha val="46000"/>
              </a:srgbClr>
            </a:outerShdw>
          </a:effectLst>
        </p:spPr>
        <p:txBody>
          <a:bodyPr anchor="ctr">
            <a:normAutofit/>
          </a:bodyPr>
          <a:lstStyle/>
          <a:p>
            <a:pPr algn="ctr">
              <a:lnSpc>
                <a:spcPct val="90000"/>
              </a:lnSpc>
            </a:pPr>
            <a:r>
              <a:rPr lang="en-US" sz="3900" b="0" strike="noStrike" spc="-1">
                <a:solidFill>
                  <a:srgbClr val="EEEAE9"/>
                </a:solidFill>
                <a:latin typeface="Georgia Pro"/>
              </a:rPr>
              <a:t>Benefits of INFOSEC in Healthcare</a:t>
            </a:r>
            <a:endParaRPr lang="en-US" sz="3900" b="0" strike="noStrike" spc="-1">
              <a:solidFill>
                <a:srgbClr val="FFFFFF"/>
              </a:solidFill>
              <a:latin typeface="Dubai"/>
            </a:endParaRPr>
          </a:p>
        </p:txBody>
      </p:sp>
      <p:graphicFrame>
        <p:nvGraphicFramePr>
          <p:cNvPr id="2" name="Diagram2"/>
          <p:cNvGraphicFramePr/>
          <p:nvPr>
            <p:extLst>
              <p:ext uri="{D42A27DB-BD31-4B8C-83A1-F6EECF244321}">
                <p14:modId xmlns:p14="http://schemas.microsoft.com/office/powerpoint/2010/main" val="2166788270"/>
              </p:ext>
            </p:extLst>
          </p:nvPr>
        </p:nvGraphicFramePr>
        <p:xfrm>
          <a:off x="914400" y="2076480"/>
          <a:ext cx="10353240" cy="371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82" name="TextShape 2"/>
          <p:cNvSpPr txBox="1"/>
          <p:nvPr/>
        </p:nvSpPr>
        <p:spPr>
          <a:xfrm>
            <a:off x="913680" y="609480"/>
            <a:ext cx="10353240" cy="1257120"/>
          </a:xfrm>
          <a:prstGeom prst="rect">
            <a:avLst/>
          </a:prstGeom>
          <a:noFill/>
          <a:ln>
            <a:noFill/>
          </a:ln>
          <a:effectLst>
            <a:outerShdw>
              <a:srgbClr val="000000">
                <a:alpha val="46000"/>
              </a:srgbClr>
            </a:outerShdw>
          </a:effectLst>
        </p:spPr>
        <p:txBody>
          <a:bodyPr anchor="ctr">
            <a:normAutofit/>
          </a:bodyPr>
          <a:lstStyle/>
          <a:p>
            <a:endParaRPr lang="en-US" sz="1800" b="0" strike="noStrike" spc="-1">
              <a:solidFill>
                <a:srgbClr val="FFFFFF"/>
              </a:solidFill>
              <a:latin typeface="Dubai"/>
            </a:endParaRPr>
          </a:p>
        </p:txBody>
      </p:sp>
      <p:sp>
        <p:nvSpPr>
          <p:cNvPr id="183" name="TextShape 3"/>
          <p:cNvSpPr txBox="1"/>
          <p:nvPr/>
        </p:nvSpPr>
        <p:spPr>
          <a:xfrm>
            <a:off x="913680" y="2133000"/>
            <a:ext cx="5545800" cy="3657960"/>
          </a:xfrm>
          <a:prstGeom prst="rect">
            <a:avLst/>
          </a:prstGeom>
          <a:noFill/>
          <a:ln>
            <a:noFill/>
          </a:ln>
          <a:effectLst>
            <a:outerShdw>
              <a:srgbClr val="000000">
                <a:alpha val="46000"/>
              </a:srgbClr>
            </a:outerShdw>
          </a:effectLst>
        </p:spPr>
        <p:txBody>
          <a:bodyPr anchor="ctr">
            <a:normAutofit fontScale="98000"/>
          </a:bodyPr>
          <a:lstStyle/>
          <a:p>
            <a:pPr marL="343080" indent="-30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63% of companies said their data was potentially compromised within the last twelve months due to a hardware- or silicon-level security breach.    (Source: CSOOnline)</a:t>
            </a:r>
          </a:p>
          <a:p>
            <a:pPr marL="343080" indent="-305640">
              <a:lnSpc>
                <a:spcPct val="100000"/>
              </a:lnSpc>
              <a:spcBef>
                <a:spcPts val="300"/>
              </a:spcBef>
              <a:spcAft>
                <a:spcPts val="601"/>
              </a:spcAft>
              <a:buClr>
                <a:srgbClr val="E8E3E2"/>
              </a:buClr>
              <a:buSzPct val="70000"/>
              <a:buFont typeface="Wingdings 2" charset="2"/>
              <a:buChar char=""/>
            </a:pPr>
            <a:r>
              <a:rPr lang="en-US" sz="1500" b="0" strike="noStrike" spc="-1">
                <a:solidFill>
                  <a:srgbClr val="EEEAE9"/>
                </a:solidFill>
                <a:latin typeface="Dubai"/>
              </a:rPr>
              <a:t>Criminals can use leaked information to sell on the black market which, in turn, can be used for </a:t>
            </a:r>
            <a:r>
              <a:rPr lang="en-US" sz="1500" b="1" strike="noStrike" spc="-1">
                <a:solidFill>
                  <a:srgbClr val="EEEAE9"/>
                </a:solidFill>
                <a:latin typeface="Dubai"/>
              </a:rPr>
              <a:t>identity theft, Medicare fraud</a:t>
            </a:r>
            <a:r>
              <a:rPr lang="en-US" sz="1500" b="0" strike="noStrike" spc="-1">
                <a:solidFill>
                  <a:srgbClr val="EEEAE9"/>
                </a:solidFill>
                <a:latin typeface="Dubai"/>
              </a:rPr>
              <a:t>, and for </a:t>
            </a:r>
            <a:r>
              <a:rPr lang="en-US" sz="1500" b="1" strike="noStrike" spc="-1">
                <a:solidFill>
                  <a:srgbClr val="EEEAE9"/>
                </a:solidFill>
                <a:latin typeface="Dubai"/>
              </a:rPr>
              <a:t>other financial gains</a:t>
            </a:r>
            <a:r>
              <a:rPr lang="en-US" sz="1500" b="0" strike="noStrike" spc="-1">
                <a:solidFill>
                  <a:srgbClr val="EEEAE9"/>
                </a:solidFill>
                <a:latin typeface="Dubai"/>
              </a:rPr>
              <a:t>. Also, preventing cyber attacks helps keep patient information confidential, which is important for legal reasons.</a:t>
            </a:r>
          </a:p>
          <a:p>
            <a:pPr marL="343080" indent="-305640">
              <a:lnSpc>
                <a:spcPct val="100000"/>
              </a:lnSpc>
              <a:spcBef>
                <a:spcPts val="300"/>
              </a:spcBef>
              <a:spcAft>
                <a:spcPts val="601"/>
              </a:spcAft>
              <a:buClr>
                <a:srgbClr val="E8E3E2"/>
              </a:buClr>
              <a:buSzPct val="70000"/>
              <a:buFont typeface="Wingdings 2" charset="2"/>
              <a:buChar char=""/>
            </a:pPr>
            <a:r>
              <a:rPr lang="en-US" sz="1500" b="1" u="sng" strike="noStrike" spc="-1">
                <a:solidFill>
                  <a:srgbClr val="78C34C"/>
                </a:solidFill>
                <a:uFillTx/>
                <a:latin typeface="Dubai"/>
                <a:hlinkClick r:id="rId3"/>
              </a:rPr>
              <a:t>Preventing cyber attacks</a:t>
            </a:r>
            <a:r>
              <a:rPr lang="en-US" sz="1500" b="0" strike="noStrike" spc="-1">
                <a:solidFill>
                  <a:srgbClr val="EEEAE9"/>
                </a:solidFill>
                <a:latin typeface="Dubai"/>
              </a:rPr>
              <a:t> in this instance is especially important because without being able to use technical data stored within databases and networks, it means healthcare professionals can’t be as efficient. It’s especially important today when the population is growing so fast that even an efficient industry can’t keep up with it.</a:t>
            </a:r>
          </a:p>
        </p:txBody>
      </p:sp>
      <p:sp>
        <p:nvSpPr>
          <p:cNvPr id="184" name="CustomShape 4"/>
          <p:cNvSpPr/>
          <p:nvPr/>
        </p:nvSpPr>
        <p:spPr>
          <a:xfrm>
            <a:off x="7470360" y="2133000"/>
            <a:ext cx="3257640" cy="3257640"/>
          </a:xfrm>
          <a:prstGeom prst="ellipse">
            <a:avLst/>
          </a:prstGeom>
          <a:solidFill>
            <a:srgbClr val="D3D3D3"/>
          </a:solidFill>
          <a:ln>
            <a:noFill/>
          </a:ln>
        </p:spPr>
        <p:style>
          <a:lnRef idx="0">
            <a:scrgbClr r="0" g="0" b="0"/>
          </a:lnRef>
          <a:fillRef idx="0">
            <a:scrgbClr r="0" g="0" b="0"/>
          </a:fillRef>
          <a:effectRef idx="0">
            <a:scrgbClr r="0" g="0" b="0"/>
          </a:effectRef>
          <a:fontRef idx="minor"/>
        </p:style>
      </p:sp>
      <p:sp>
        <p:nvSpPr>
          <p:cNvPr id="185" name="CustomShape 5"/>
          <p:cNvSpPr/>
          <p:nvPr/>
        </p:nvSpPr>
        <p:spPr>
          <a:xfrm>
            <a:off x="7470360" y="2133000"/>
            <a:ext cx="3257640" cy="3257640"/>
          </a:xfrm>
          <a:prstGeom prst="pie">
            <a:avLst>
              <a:gd name="adj1" fmla="val 16200000"/>
              <a:gd name="adj2" fmla="val 8160000"/>
            </a:avLst>
          </a:prstGeom>
          <a:solidFill>
            <a:schemeClr val="accent1"/>
          </a:solidFill>
          <a:ln>
            <a:noFill/>
          </a:ln>
        </p:spPr>
        <p:style>
          <a:lnRef idx="0">
            <a:scrgbClr r="0" g="0" b="0"/>
          </a:lnRef>
          <a:fillRef idx="0">
            <a:scrgbClr r="0" g="0" b="0"/>
          </a:fillRef>
          <a:effectRef idx="0">
            <a:scrgbClr r="0" g="0" b="0"/>
          </a:effectRef>
          <a:fontRef idx="minor"/>
        </p:style>
      </p:sp>
      <p:sp>
        <p:nvSpPr>
          <p:cNvPr id="186" name="CustomShape 6"/>
          <p:cNvSpPr/>
          <p:nvPr/>
        </p:nvSpPr>
        <p:spPr>
          <a:xfrm>
            <a:off x="7714800" y="2377080"/>
            <a:ext cx="2769120" cy="2769120"/>
          </a:xfrm>
          <a:prstGeom prst="ellipse">
            <a:avLst/>
          </a:prstGeom>
          <a:solidFill>
            <a:srgbClr val="FFFFFF"/>
          </a:solidFill>
          <a:ln>
            <a:noFill/>
          </a:ln>
        </p:spPr>
        <p:style>
          <a:lnRef idx="0">
            <a:scrgbClr r="0" g="0" b="0"/>
          </a:lnRef>
          <a:fillRef idx="0">
            <a:scrgbClr r="0" g="0" b="0"/>
          </a:fillRef>
          <a:effectRef idx="0">
            <a:scrgbClr r="0" g="0" b="0"/>
          </a:effectRef>
          <a:fontRef idx="minor"/>
        </p:style>
      </p:sp>
      <p:pic>
        <p:nvPicPr>
          <p:cNvPr id="187" name="Graphic 6"/>
          <p:cNvPicPr/>
          <p:nvPr/>
        </p:nvPicPr>
        <p:blipFill>
          <a:blip r:embed="rId4"/>
          <a:stretch/>
        </p:blipFill>
        <p:spPr>
          <a:xfrm>
            <a:off x="8154360" y="2817000"/>
            <a:ext cx="1889280" cy="18892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8"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89" name="TextShape 2"/>
          <p:cNvSpPr txBox="1"/>
          <p:nvPr/>
        </p:nvSpPr>
        <p:spPr>
          <a:xfrm>
            <a:off x="913680" y="643320"/>
            <a:ext cx="3382200" cy="1370160"/>
          </a:xfrm>
          <a:prstGeom prst="rect">
            <a:avLst/>
          </a:prstGeom>
          <a:noFill/>
          <a:ln>
            <a:noFill/>
          </a:ln>
          <a:effectLst>
            <a:outerShdw>
              <a:srgbClr val="000000">
                <a:alpha val="46000"/>
              </a:srgbClr>
            </a:outerShdw>
          </a:effectLst>
        </p:spPr>
        <p:txBody>
          <a:bodyPr anchor="ctr">
            <a:normAutofit/>
          </a:bodyPr>
          <a:lstStyle/>
          <a:p>
            <a:pPr>
              <a:lnSpc>
                <a:spcPct val="90000"/>
              </a:lnSpc>
            </a:pPr>
            <a:r>
              <a:rPr lang="en-US" sz="3000" b="0" strike="noStrike" spc="-1">
                <a:solidFill>
                  <a:srgbClr val="EEEAE9"/>
                </a:solidFill>
                <a:latin typeface="Georgia Pro"/>
              </a:rPr>
              <a:t>Benefits of AI in healthcare</a:t>
            </a:r>
            <a:endParaRPr lang="en-US" sz="3000" b="0" strike="noStrike" spc="-1">
              <a:solidFill>
                <a:srgbClr val="FFFFFF"/>
              </a:solidFill>
              <a:latin typeface="Dubai"/>
            </a:endParaRPr>
          </a:p>
        </p:txBody>
      </p:sp>
      <p:sp>
        <p:nvSpPr>
          <p:cNvPr id="190" name="TextShape 3"/>
          <p:cNvSpPr txBox="1"/>
          <p:nvPr/>
        </p:nvSpPr>
        <p:spPr>
          <a:xfrm>
            <a:off x="913680" y="2247120"/>
            <a:ext cx="3357720" cy="3543840"/>
          </a:xfrm>
          <a:prstGeom prst="rect">
            <a:avLst/>
          </a:prstGeom>
          <a:noFill/>
          <a:ln>
            <a:noFill/>
          </a:ln>
          <a:effectLst>
            <a:outerShdw>
              <a:srgbClr val="000000">
                <a:alpha val="46000"/>
              </a:srgbClr>
            </a:outerShdw>
          </a:effectLst>
        </p:spPr>
        <p:txBody>
          <a:bodyPr>
            <a:noAutofit/>
          </a:bodyPr>
          <a:lstStyle/>
          <a:p>
            <a:pPr marL="343080" indent="-305640">
              <a:lnSpc>
                <a:spcPct val="110000"/>
              </a:lnSpc>
              <a:spcBef>
                <a:spcPts val="479"/>
              </a:spcBef>
              <a:spcAft>
                <a:spcPts val="601"/>
              </a:spcAft>
              <a:buClr>
                <a:srgbClr val="E8E3E2"/>
              </a:buClr>
              <a:buSzPct val="70000"/>
              <a:buFont typeface="Wingdings 2" charset="2"/>
              <a:buChar char=""/>
            </a:pPr>
            <a:r>
              <a:rPr lang="en-US" sz="2400" b="0" strike="noStrike" spc="-1" dirty="0">
                <a:solidFill>
                  <a:srgbClr val="EEEAE9"/>
                </a:solidFill>
                <a:latin typeface="Century Gothic" panose="020B0502020202020204" pitchFamily="34" charset="0"/>
              </a:rPr>
              <a:t>improve medical diagnosis</a:t>
            </a:r>
          </a:p>
          <a:p>
            <a:pPr marL="37080">
              <a:lnSpc>
                <a:spcPct val="110000"/>
              </a:lnSpc>
              <a:spcBef>
                <a:spcPts val="479"/>
              </a:spcBef>
              <a:spcAft>
                <a:spcPts val="601"/>
              </a:spcAft>
            </a:pPr>
            <a:endParaRPr lang="en-US" sz="2400" b="0" strike="noStrike" spc="-1" dirty="0">
              <a:solidFill>
                <a:srgbClr val="EEEAE9"/>
              </a:solidFill>
              <a:latin typeface="Century Gothic" panose="020B0502020202020204" pitchFamily="34" charset="0"/>
            </a:endParaRPr>
          </a:p>
          <a:p>
            <a:pPr marL="343080" indent="-305640">
              <a:lnSpc>
                <a:spcPct val="110000"/>
              </a:lnSpc>
              <a:spcBef>
                <a:spcPts val="479"/>
              </a:spcBef>
              <a:spcAft>
                <a:spcPts val="601"/>
              </a:spcAft>
              <a:buClr>
                <a:srgbClr val="E8E3E2"/>
              </a:buClr>
              <a:buSzPct val="70000"/>
              <a:buFont typeface="Wingdings 2" charset="2"/>
              <a:buChar char=""/>
            </a:pPr>
            <a:r>
              <a:rPr lang="en-US" sz="2400" b="0" strike="noStrike" spc="-1" dirty="0">
                <a:solidFill>
                  <a:srgbClr val="EEEAE9"/>
                </a:solidFill>
                <a:latin typeface="Century Gothic" panose="020B0502020202020204" pitchFamily="34" charset="0"/>
              </a:rPr>
              <a:t>advancements in healthcare treatments</a:t>
            </a:r>
          </a:p>
          <a:p>
            <a:pPr marL="37080">
              <a:lnSpc>
                <a:spcPct val="110000"/>
              </a:lnSpc>
              <a:spcBef>
                <a:spcPts val="360"/>
              </a:spcBef>
              <a:spcAft>
                <a:spcPts val="601"/>
              </a:spcAft>
            </a:pPr>
            <a:endParaRPr lang="en-US" sz="2400" b="0" strike="noStrike" spc="-1" dirty="0">
              <a:solidFill>
                <a:srgbClr val="EEEAE9"/>
              </a:solidFill>
              <a:latin typeface="Century Gothic" panose="020B0502020202020204" pitchFamily="34" charset="0"/>
            </a:endParaRPr>
          </a:p>
          <a:p>
            <a:pPr marL="343080" indent="-305640">
              <a:lnSpc>
                <a:spcPct val="110000"/>
              </a:lnSpc>
              <a:spcBef>
                <a:spcPts val="420"/>
              </a:spcBef>
              <a:spcAft>
                <a:spcPts val="601"/>
              </a:spcAft>
              <a:buClr>
                <a:srgbClr val="E8E3E2"/>
              </a:buClr>
              <a:buSzPct val="70000"/>
              <a:buFont typeface="Wingdings 2" charset="2"/>
              <a:buChar char=""/>
            </a:pPr>
            <a:r>
              <a:rPr lang="en-US" sz="2400" b="0" strike="noStrike" spc="-1" dirty="0">
                <a:solidFill>
                  <a:srgbClr val="EEEAE9"/>
                </a:solidFill>
                <a:latin typeface="Century Gothic" panose="020B0502020202020204" pitchFamily="34" charset="0"/>
              </a:rPr>
              <a:t> ability to design treatment plans</a:t>
            </a:r>
          </a:p>
        </p:txBody>
      </p:sp>
      <p:pic>
        <p:nvPicPr>
          <p:cNvPr id="191" name="Graphic 6"/>
          <p:cNvPicPr/>
          <p:nvPr/>
        </p:nvPicPr>
        <p:blipFill>
          <a:blip r:embed="rId3"/>
          <a:stretch/>
        </p:blipFill>
        <p:spPr>
          <a:xfrm>
            <a:off x="5658120" y="643320"/>
            <a:ext cx="5147280" cy="514728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 name="CustomShape 1"/>
          <p:cNvSpPr/>
          <p:nvPr/>
        </p:nvSpPr>
        <p:spPr>
          <a:xfrm>
            <a:off x="0" y="0"/>
            <a:ext cx="12186360" cy="2108520"/>
          </a:xfrm>
          <a:prstGeom prst="rect">
            <a:avLst/>
          </a:prstGeom>
          <a:blipFill rotWithShape="0">
            <a:blip r:embed="rId2"/>
            <a:stretch>
              <a:fillRect/>
            </a:stretch>
          </a:blipFill>
          <a:ln>
            <a:noFill/>
          </a:ln>
        </p:spPr>
        <p:style>
          <a:lnRef idx="2">
            <a:schemeClr val="accent1">
              <a:shade val="50000"/>
            </a:schemeClr>
          </a:lnRef>
          <a:fillRef idx="1003">
            <a:schemeClr val="dk1"/>
          </a:fillRef>
          <a:effectRef idx="0">
            <a:schemeClr val="accent1"/>
          </a:effectRef>
          <a:fontRef idx="minor"/>
        </p:style>
      </p:sp>
      <p:sp>
        <p:nvSpPr>
          <p:cNvPr id="193" name="TextShape 2"/>
          <p:cNvSpPr txBox="1"/>
          <p:nvPr/>
        </p:nvSpPr>
        <p:spPr>
          <a:xfrm>
            <a:off x="913680" y="609480"/>
            <a:ext cx="10353240" cy="1257120"/>
          </a:xfrm>
          <a:prstGeom prst="rect">
            <a:avLst/>
          </a:prstGeom>
          <a:noFill/>
          <a:ln>
            <a:noFill/>
          </a:ln>
          <a:effectLst>
            <a:outerShdw>
              <a:srgbClr val="000000">
                <a:alpha val="46000"/>
              </a:srgbClr>
            </a:outerShdw>
          </a:effectLst>
        </p:spPr>
        <p:txBody>
          <a:bodyPr anchor="ctr">
            <a:normAutofit/>
          </a:bodyPr>
          <a:lstStyle/>
          <a:p>
            <a:pPr algn="ctr">
              <a:lnSpc>
                <a:spcPct val="90000"/>
              </a:lnSpc>
            </a:pPr>
            <a:r>
              <a:rPr lang="en-US" sz="3900" b="0" strike="noStrike" spc="-1">
                <a:solidFill>
                  <a:srgbClr val="FFFFFF"/>
                </a:solidFill>
                <a:latin typeface="Georgia Pro"/>
              </a:rPr>
              <a:t>Project Requirements</a:t>
            </a:r>
            <a:endParaRPr lang="en-US" sz="3900" b="0" strike="noStrike" spc="-1">
              <a:solidFill>
                <a:srgbClr val="FFFFFF"/>
              </a:solidFill>
              <a:latin typeface="Dubai"/>
            </a:endParaRPr>
          </a:p>
        </p:txBody>
      </p:sp>
      <p:pic>
        <p:nvPicPr>
          <p:cNvPr id="194" name="Picture 25"/>
          <p:cNvPicPr/>
          <p:nvPr/>
        </p:nvPicPr>
        <p:blipFill>
          <a:blip r:embed="rId3"/>
          <a:srcRect l="798" t="2668" r="617"/>
          <a:stretch/>
        </p:blipFill>
        <p:spPr>
          <a:xfrm>
            <a:off x="-5400" y="2049480"/>
            <a:ext cx="12191760" cy="4808160"/>
          </a:xfrm>
          <a:prstGeom prst="rect">
            <a:avLst/>
          </a:prstGeom>
          <a:ln>
            <a:noFill/>
          </a:ln>
          <a:effectLst>
            <a:innerShdw blurRad="63500" dist="50800" dir="16200000">
              <a:srgbClr val="000000">
                <a:alpha val="50000"/>
              </a:srgbClr>
            </a:innerShdw>
          </a:effectLst>
        </p:spPr>
      </p:pic>
      <p:graphicFrame>
        <p:nvGraphicFramePr>
          <p:cNvPr id="3" name="Diagram3"/>
          <p:cNvGraphicFramePr/>
          <p:nvPr>
            <p:extLst>
              <p:ext uri="{D42A27DB-BD31-4B8C-83A1-F6EECF244321}">
                <p14:modId xmlns:p14="http://schemas.microsoft.com/office/powerpoint/2010/main" val="1114623493"/>
              </p:ext>
            </p:extLst>
          </p:nvPr>
        </p:nvGraphicFramePr>
        <p:xfrm>
          <a:off x="914400" y="2647800"/>
          <a:ext cx="10353240" cy="3143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CustomShape 1"/>
          <p:cNvSpPr/>
          <p:nvPr/>
        </p:nvSpPr>
        <p:spPr>
          <a:xfrm>
            <a:off x="0" y="0"/>
            <a:ext cx="12186360" cy="2108520"/>
          </a:xfrm>
          <a:prstGeom prst="rect">
            <a:avLst/>
          </a:prstGeom>
          <a:blipFill rotWithShape="0">
            <a:blip r:embed="rId2"/>
            <a:stretch>
              <a:fillRect/>
            </a:stretch>
          </a:blipFill>
          <a:ln>
            <a:noFill/>
          </a:ln>
        </p:spPr>
        <p:style>
          <a:lnRef idx="2">
            <a:schemeClr val="accent1">
              <a:shade val="50000"/>
            </a:schemeClr>
          </a:lnRef>
          <a:fillRef idx="1003">
            <a:schemeClr val="dk1"/>
          </a:fillRef>
          <a:effectRef idx="0">
            <a:schemeClr val="accent1"/>
          </a:effectRef>
          <a:fontRef idx="minor"/>
        </p:style>
      </p:sp>
      <p:sp>
        <p:nvSpPr>
          <p:cNvPr id="196" name="TextShape 2"/>
          <p:cNvSpPr txBox="1"/>
          <p:nvPr/>
        </p:nvSpPr>
        <p:spPr>
          <a:xfrm>
            <a:off x="913680" y="609480"/>
            <a:ext cx="10353240" cy="1257120"/>
          </a:xfrm>
          <a:prstGeom prst="rect">
            <a:avLst/>
          </a:prstGeom>
          <a:noFill/>
          <a:ln>
            <a:noFill/>
          </a:ln>
          <a:effectLst>
            <a:outerShdw>
              <a:srgbClr val="000000">
                <a:alpha val="46000"/>
              </a:srgbClr>
            </a:outerShdw>
          </a:effectLst>
        </p:spPr>
        <p:txBody>
          <a:bodyPr anchor="ctr">
            <a:normAutofit/>
          </a:bodyPr>
          <a:lstStyle/>
          <a:p>
            <a:pPr algn="ctr">
              <a:lnSpc>
                <a:spcPct val="90000"/>
              </a:lnSpc>
            </a:pPr>
            <a:r>
              <a:rPr lang="en-US" sz="3900" b="0" strike="noStrike" spc="-1">
                <a:solidFill>
                  <a:srgbClr val="FFFFFF"/>
                </a:solidFill>
                <a:latin typeface="Georgia Pro"/>
              </a:rPr>
              <a:t>Security	</a:t>
            </a:r>
            <a:endParaRPr lang="en-US" sz="3900" b="0" strike="noStrike" spc="-1">
              <a:solidFill>
                <a:srgbClr val="FFFFFF"/>
              </a:solidFill>
              <a:latin typeface="Dubai"/>
            </a:endParaRPr>
          </a:p>
        </p:txBody>
      </p:sp>
      <p:pic>
        <p:nvPicPr>
          <p:cNvPr id="197" name="Picture 20"/>
          <p:cNvPicPr/>
          <p:nvPr/>
        </p:nvPicPr>
        <p:blipFill>
          <a:blip r:embed="rId3"/>
          <a:srcRect l="798" t="2668" r="617"/>
          <a:stretch/>
        </p:blipFill>
        <p:spPr>
          <a:xfrm>
            <a:off x="-5400" y="2049480"/>
            <a:ext cx="12191760" cy="4808160"/>
          </a:xfrm>
          <a:prstGeom prst="rect">
            <a:avLst/>
          </a:prstGeom>
          <a:ln>
            <a:noFill/>
          </a:ln>
          <a:effectLst>
            <a:innerShdw blurRad="63500" dist="50800" dir="16200000">
              <a:srgbClr val="000000">
                <a:alpha val="50000"/>
              </a:srgbClr>
            </a:innerShdw>
          </a:effectLst>
        </p:spPr>
      </p:pic>
      <p:graphicFrame>
        <p:nvGraphicFramePr>
          <p:cNvPr id="4" name="Diagram4"/>
          <p:cNvGraphicFramePr/>
          <p:nvPr>
            <p:extLst>
              <p:ext uri="{D42A27DB-BD31-4B8C-83A1-F6EECF244321}">
                <p14:modId xmlns:p14="http://schemas.microsoft.com/office/powerpoint/2010/main" val="3415768373"/>
              </p:ext>
            </p:extLst>
          </p:nvPr>
        </p:nvGraphicFramePr>
        <p:xfrm>
          <a:off x="914400" y="2647800"/>
          <a:ext cx="10353240" cy="3143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3B33"/>
      </a:dk2>
      <a:lt2>
        <a:srgbClr val="E8E3E2"/>
      </a:lt2>
      <a:accent1>
        <a:srgbClr val="36AEC0"/>
      </a:accent1>
      <a:accent2>
        <a:srgbClr val="27B58C"/>
      </a:accent2>
      <a:accent3>
        <a:srgbClr val="33B65A"/>
      </a:accent3>
      <a:accent4>
        <a:srgbClr val="39B928"/>
      </a:accent4>
      <a:accent5>
        <a:srgbClr val="76B131"/>
      </a:accent5>
      <a:accent6>
        <a:srgbClr val="A2A924"/>
      </a:accent6>
      <a:hlink>
        <a:srgbClr val="539030"/>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3B33"/>
      </a:dk2>
      <a:lt2>
        <a:srgbClr val="E8E3E2"/>
      </a:lt2>
      <a:accent1>
        <a:srgbClr val="36AEC0"/>
      </a:accent1>
      <a:accent2>
        <a:srgbClr val="27B58C"/>
      </a:accent2>
      <a:accent3>
        <a:srgbClr val="33B65A"/>
      </a:accent3>
      <a:accent4>
        <a:srgbClr val="39B928"/>
      </a:accent4>
      <a:accent5>
        <a:srgbClr val="76B131"/>
      </a:accent5>
      <a:accent6>
        <a:srgbClr val="A2A924"/>
      </a:accent6>
      <a:hlink>
        <a:srgbClr val="539030"/>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3B33"/>
      </a:dk2>
      <a:lt2>
        <a:srgbClr val="E8E3E2"/>
      </a:lt2>
      <a:accent1>
        <a:srgbClr val="36AEC0"/>
      </a:accent1>
      <a:accent2>
        <a:srgbClr val="27B58C"/>
      </a:accent2>
      <a:accent3>
        <a:srgbClr val="33B65A"/>
      </a:accent3>
      <a:accent4>
        <a:srgbClr val="39B928"/>
      </a:accent4>
      <a:accent5>
        <a:srgbClr val="76B131"/>
      </a:accent5>
      <a:accent6>
        <a:srgbClr val="A2A924"/>
      </a:accent6>
      <a:hlink>
        <a:srgbClr val="539030"/>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3B33"/>
      </a:dk2>
      <a:lt2>
        <a:srgbClr val="E8E3E2"/>
      </a:lt2>
      <a:accent1>
        <a:srgbClr val="36AEC0"/>
      </a:accent1>
      <a:accent2>
        <a:srgbClr val="27B58C"/>
      </a:accent2>
      <a:accent3>
        <a:srgbClr val="33B65A"/>
      </a:accent3>
      <a:accent4>
        <a:srgbClr val="39B928"/>
      </a:accent4>
      <a:accent5>
        <a:srgbClr val="76B131"/>
      </a:accent5>
      <a:accent6>
        <a:srgbClr val="A2A924"/>
      </a:accent6>
      <a:hlink>
        <a:srgbClr val="539030"/>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718</Words>
  <Application>Microsoft Macintosh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Avenir Black</vt:lpstr>
      <vt:lpstr>Century Gothic</vt:lpstr>
      <vt:lpstr>Dubai</vt:lpstr>
      <vt:lpstr>Georgia Pro</vt:lpstr>
      <vt:lpstr>Symbol</vt:lpstr>
      <vt:lpstr>Times New Roman</vt:lpstr>
      <vt:lpstr>Wingdings</vt:lpstr>
      <vt:lpstr>Wingdings 2</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Cyber Security Accelerators  for Haiti</dc:title>
  <dc:subject/>
  <dc:creator>ruth.vincent@stu.bmcc.cuny.edu</dc:creator>
  <dc:description/>
  <cp:lastModifiedBy>ruth.vincent@stu.bmcc.cuny.edu</cp:lastModifiedBy>
  <cp:revision>7</cp:revision>
  <dcterms:created xsi:type="dcterms:W3CDTF">2020-05-07T21:46:43Z</dcterms:created>
  <dcterms:modified xsi:type="dcterms:W3CDTF">2020-05-08T16:59:18Z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